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4" r:id="rId3"/>
    <p:sldId id="262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6C2"/>
    <a:srgbClr val="FCDBBC"/>
    <a:srgbClr val="F69B7E"/>
    <a:srgbClr val="B4D79C"/>
    <a:srgbClr val="EC6A76"/>
    <a:srgbClr val="F7F7F2"/>
    <a:srgbClr val="F18B99"/>
    <a:srgbClr val="548235"/>
    <a:srgbClr val="FAFAF8"/>
    <a:srgbClr val="273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220" autoAdjust="0"/>
  </p:normalViewPr>
  <p:slideViewPr>
    <p:cSldViewPr snapToGrid="0">
      <p:cViewPr varScale="1">
        <p:scale>
          <a:sx n="91" d="100"/>
          <a:sy n="91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0E791-929D-534E-BE2E-090344D47EE7}" type="datetimeFigureOut">
              <a:rPr kumimoji="1" lang="ko-KR" altLang="en-US" smtClean="0"/>
              <a:t>2019. 1. 4.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61C47-82AD-1444-916F-95C3D48FA6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168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질문유도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76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=D0uRFEAuKF4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88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=D0uRFEAuKF4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207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=D0uRFEAuKF4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856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출처</a:t>
            </a:r>
            <a:r>
              <a:rPr kumimoji="1" lang="en-US" altLang="ko-KR" dirty="0"/>
              <a:t>:https://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=D0uRFEAuKF4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17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22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비닐봉지 안에 갇힌 황새는 스페인의 한 쓰레기 매립지에서 발견됐다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황새는 다행히 사진작가에 의해 구조됐지만 매년 수많은 동물들이 구조되지 못하고 죽어가고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위험한 것은 플라스틱 봉지 하나가 동물 여럿을 위협할 수 있다는 사실이다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시체는 부패하지만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플라스틱은 부패하지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=vh0Xpex-_K0 //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767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 https://</a:t>
            </a:r>
            <a:r>
              <a:rPr kumimoji="1" lang="en-US" altLang="ko-KR" dirty="0" err="1"/>
              <a:t>blog.naver.com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openpolicy</a:t>
            </a:r>
            <a:r>
              <a:rPr kumimoji="1" lang="en-US" altLang="ko-KR" dirty="0"/>
              <a:t>/221331991589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www.bbc.com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korean</a:t>
            </a:r>
            <a:r>
              <a:rPr kumimoji="1" lang="en-US" altLang="ko-KR" dirty="0"/>
              <a:t>/international-44285585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00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분 </a:t>
            </a:r>
            <a:r>
              <a:rPr kumimoji="1" lang="en-US" altLang="ko-KR" dirty="0"/>
              <a:t>30</a:t>
            </a:r>
            <a:r>
              <a:rPr kumimoji="1" lang="ko-KR" altLang="en-US" dirty="0"/>
              <a:t>초 </a:t>
            </a:r>
            <a:r>
              <a:rPr kumimoji="1" lang="ko-KR" altLang="en-US" dirty="0" err="1"/>
              <a:t>부터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09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76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91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8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49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=D0uRFEAuKF4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61C47-82AD-1444-916F-95C3D48FA66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87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4445-75A9-4D4A-BAA6-EFCF6636A608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EDE9-94EA-45E7-A026-D1973B4315E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649" name="그림 1648"/>
          <p:cNvPicPr>
            <a:picLocks noChangeAspect="1"/>
          </p:cNvPicPr>
          <p:nvPr userDrawn="1"/>
        </p:nvPicPr>
        <p:blipFill rotWithShape="1">
          <a:blip r:embed="rId2"/>
          <a:srcRect l="4531" t="7228" r="4531" b="699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</p:spTree>
    <p:extLst>
      <p:ext uri="{BB962C8B-B14F-4D97-AF65-F5344CB8AC3E}">
        <p14:creationId xmlns:p14="http://schemas.microsoft.com/office/powerpoint/2010/main" val="290829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/>
          <a:srcRect l="4531" t="7228" r="4531" b="699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4445-75A9-4D4A-BAA6-EFCF6636A608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EDE9-94EA-45E7-A026-D1973B4315E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996545" y="1759528"/>
            <a:ext cx="4599710" cy="4572000"/>
            <a:chOff x="6996545" y="1759528"/>
            <a:chExt cx="4599710" cy="457200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996545" y="1759528"/>
              <a:ext cx="4599710" cy="4572000"/>
            </a:xfrm>
            <a:prstGeom prst="roundRect">
              <a:avLst>
                <a:gd name="adj" fmla="val 81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191307" y="1904375"/>
              <a:ext cx="4265605" cy="4282306"/>
            </a:xfrm>
            <a:prstGeom prst="roundRect">
              <a:avLst>
                <a:gd name="adj" fmla="val 5265"/>
              </a:avLst>
            </a:prstGeom>
            <a:noFill/>
            <a:ln w="25400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4445-75A9-4D4A-BAA6-EFCF6636A608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EDE9-94EA-45E7-A026-D1973B4315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l="4531" t="7228" r="4531" b="699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  <p:grpSp>
        <p:nvGrpSpPr>
          <p:cNvPr id="12" name="그룹 11"/>
          <p:cNvGrpSpPr/>
          <p:nvPr userDrawn="1"/>
        </p:nvGrpSpPr>
        <p:grpSpPr>
          <a:xfrm>
            <a:off x="938644" y="0"/>
            <a:ext cx="11253355" cy="6858000"/>
            <a:chOff x="938644" y="0"/>
            <a:chExt cx="11253355" cy="68580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938644" y="0"/>
              <a:ext cx="11253355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1047750" y="0"/>
              <a:ext cx="0" cy="685800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4445-75A9-4D4A-BAA6-EFCF6636A608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EDE9-94EA-45E7-A026-D1973B4315E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237957" y="217647"/>
            <a:ext cx="262084" cy="270802"/>
            <a:chOff x="9057981" y="1000058"/>
            <a:chExt cx="2098549" cy="1971233"/>
          </a:xfrm>
        </p:grpSpPr>
        <p:sp>
          <p:nvSpPr>
            <p:cNvPr id="11" name="자유형 10"/>
            <p:cNvSpPr/>
            <p:nvPr/>
          </p:nvSpPr>
          <p:spPr>
            <a:xfrm>
              <a:off x="9057981" y="1000058"/>
              <a:ext cx="2098549" cy="1971233"/>
            </a:xfrm>
            <a:custGeom>
              <a:avLst/>
              <a:gdLst>
                <a:gd name="connsiteX0" fmla="*/ 1570514 w 2098549"/>
                <a:gd name="connsiteY0" fmla="*/ 17 h 1971233"/>
                <a:gd name="connsiteX1" fmla="*/ 1629289 w 2098549"/>
                <a:gd name="connsiteY1" fmla="*/ 13936 h 1971233"/>
                <a:gd name="connsiteX2" fmla="*/ 1594407 w 2098549"/>
                <a:gd name="connsiteY2" fmla="*/ 649410 h 1971233"/>
                <a:gd name="connsiteX3" fmla="*/ 1533861 w 2098549"/>
                <a:gd name="connsiteY3" fmla="*/ 741505 h 1971233"/>
                <a:gd name="connsiteX4" fmla="*/ 1501695 w 2098549"/>
                <a:gd name="connsiteY4" fmla="*/ 778716 h 1971233"/>
                <a:gd name="connsiteX5" fmla="*/ 1552914 w 2098549"/>
                <a:gd name="connsiteY5" fmla="*/ 782119 h 1971233"/>
                <a:gd name="connsiteX6" fmla="*/ 1621203 w 2098549"/>
                <a:gd name="connsiteY6" fmla="*/ 795561 h 1971233"/>
                <a:gd name="connsiteX7" fmla="*/ 2095216 w 2098549"/>
                <a:gd name="connsiteY7" fmla="*/ 1220244 h 1971233"/>
                <a:gd name="connsiteX8" fmla="*/ 1472367 w 2098549"/>
                <a:gd name="connsiteY8" fmla="*/ 1351023 h 1971233"/>
                <a:gd name="connsiteX9" fmla="*/ 1409568 w 2098549"/>
                <a:gd name="connsiteY9" fmla="*/ 1330228 h 1971233"/>
                <a:gd name="connsiteX10" fmla="*/ 1410318 w 2098549"/>
                <a:gd name="connsiteY10" fmla="*/ 1334014 h 1971233"/>
                <a:gd name="connsiteX11" fmla="*/ 1415008 w 2098549"/>
                <a:gd name="connsiteY11" fmla="*/ 1403455 h 1971233"/>
                <a:gd name="connsiteX12" fmla="*/ 1127480 w 2098549"/>
                <a:gd name="connsiteY12" fmla="*/ 1971233 h 1971233"/>
                <a:gd name="connsiteX13" fmla="*/ 839952 w 2098549"/>
                <a:gd name="connsiteY13" fmla="*/ 1403455 h 1971233"/>
                <a:gd name="connsiteX14" fmla="*/ 844865 w 2098549"/>
                <a:gd name="connsiteY14" fmla="*/ 1306354 h 1971233"/>
                <a:gd name="connsiteX15" fmla="*/ 847074 w 2098549"/>
                <a:gd name="connsiteY15" fmla="*/ 1292933 h 1971233"/>
                <a:gd name="connsiteX16" fmla="*/ 831858 w 2098549"/>
                <a:gd name="connsiteY16" fmla="*/ 1305202 h 1971233"/>
                <a:gd name="connsiteX17" fmla="*/ 627941 w 2098549"/>
                <a:gd name="connsiteY17" fmla="*/ 1405566 h 1971233"/>
                <a:gd name="connsiteX18" fmla="*/ 5091 w 2098549"/>
                <a:gd name="connsiteY18" fmla="*/ 1274786 h 1971233"/>
                <a:gd name="connsiteX19" fmla="*/ 479105 w 2098549"/>
                <a:gd name="connsiteY19" fmla="*/ 850104 h 1971233"/>
                <a:gd name="connsiteX20" fmla="*/ 587039 w 2098549"/>
                <a:gd name="connsiteY20" fmla="*/ 827794 h 1971233"/>
                <a:gd name="connsiteX21" fmla="*/ 663966 w 2098549"/>
                <a:gd name="connsiteY21" fmla="*/ 822200 h 1971233"/>
                <a:gd name="connsiteX22" fmla="*/ 663232 w 2098549"/>
                <a:gd name="connsiteY22" fmla="*/ 821831 h 1971233"/>
                <a:gd name="connsiteX23" fmla="*/ 563464 w 2098549"/>
                <a:gd name="connsiteY23" fmla="*/ 743342 h 1971233"/>
                <a:gd name="connsiteX24" fmla="*/ 365297 w 2098549"/>
                <a:gd name="connsiteY24" fmla="*/ 138549 h 1971233"/>
                <a:gd name="connsiteX25" fmla="*/ 970090 w 2098549"/>
                <a:gd name="connsiteY25" fmla="*/ 336716 h 1971233"/>
                <a:gd name="connsiteX26" fmla="*/ 1043377 w 2098549"/>
                <a:gd name="connsiteY26" fmla="*/ 419034 h 1971233"/>
                <a:gd name="connsiteX27" fmla="*/ 1059474 w 2098549"/>
                <a:gd name="connsiteY27" fmla="*/ 442756 h 1971233"/>
                <a:gd name="connsiteX28" fmla="*/ 1065736 w 2098549"/>
                <a:gd name="connsiteY28" fmla="*/ 424364 h 1971233"/>
                <a:gd name="connsiteX29" fmla="*/ 1096394 w 2098549"/>
                <a:gd name="connsiteY29" fmla="*/ 361881 h 1971233"/>
                <a:gd name="connsiteX30" fmla="*/ 1570514 w 2098549"/>
                <a:gd name="connsiteY30" fmla="*/ 17 h 197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8549" h="1971233">
                  <a:moveTo>
                    <a:pt x="1570514" y="17"/>
                  </a:moveTo>
                  <a:cubicBezTo>
                    <a:pt x="1592253" y="-311"/>
                    <a:pt x="1612099" y="4011"/>
                    <a:pt x="1629289" y="13936"/>
                  </a:cubicBezTo>
                  <a:cubicBezTo>
                    <a:pt x="1766812" y="93334"/>
                    <a:pt x="1751195" y="377845"/>
                    <a:pt x="1594407" y="649410"/>
                  </a:cubicBezTo>
                  <a:cubicBezTo>
                    <a:pt x="1574809" y="683355"/>
                    <a:pt x="1554560" y="714007"/>
                    <a:pt x="1533861" y="741505"/>
                  </a:cubicBezTo>
                  <a:lnTo>
                    <a:pt x="1501695" y="778716"/>
                  </a:lnTo>
                  <a:lnTo>
                    <a:pt x="1552914" y="782119"/>
                  </a:lnTo>
                  <a:cubicBezTo>
                    <a:pt x="1577443" y="785234"/>
                    <a:pt x="1600478" y="789735"/>
                    <a:pt x="1621203" y="795561"/>
                  </a:cubicBezTo>
                  <a:cubicBezTo>
                    <a:pt x="1786992" y="842171"/>
                    <a:pt x="2136316" y="1066857"/>
                    <a:pt x="2095216" y="1220244"/>
                  </a:cubicBezTo>
                  <a:cubicBezTo>
                    <a:pt x="2054117" y="1373631"/>
                    <a:pt x="1775258" y="1432183"/>
                    <a:pt x="1472367" y="1351023"/>
                  </a:cubicBezTo>
                  <a:lnTo>
                    <a:pt x="1409568" y="1330228"/>
                  </a:lnTo>
                  <a:lnTo>
                    <a:pt x="1410318" y="1334014"/>
                  </a:lnTo>
                  <a:cubicBezTo>
                    <a:pt x="1413657" y="1358513"/>
                    <a:pt x="1415272" y="1381929"/>
                    <a:pt x="1415008" y="1403455"/>
                  </a:cubicBezTo>
                  <a:cubicBezTo>
                    <a:pt x="1412896" y="1575659"/>
                    <a:pt x="1286278" y="1971233"/>
                    <a:pt x="1127480" y="1971233"/>
                  </a:cubicBezTo>
                  <a:cubicBezTo>
                    <a:pt x="968682" y="1971233"/>
                    <a:pt x="839953" y="1717031"/>
                    <a:pt x="839952" y="1403455"/>
                  </a:cubicBezTo>
                  <a:cubicBezTo>
                    <a:pt x="839952" y="1369157"/>
                    <a:pt x="841644" y="1336795"/>
                    <a:pt x="844865" y="1306354"/>
                  </a:cubicBezTo>
                  <a:lnTo>
                    <a:pt x="847074" y="1292933"/>
                  </a:lnTo>
                  <a:lnTo>
                    <a:pt x="831858" y="1305202"/>
                  </a:lnTo>
                  <a:cubicBezTo>
                    <a:pt x="765166" y="1352926"/>
                    <a:pt x="690522" y="1389617"/>
                    <a:pt x="627941" y="1405566"/>
                  </a:cubicBezTo>
                  <a:cubicBezTo>
                    <a:pt x="461058" y="1448095"/>
                    <a:pt x="46192" y="1428173"/>
                    <a:pt x="5091" y="1274786"/>
                  </a:cubicBezTo>
                  <a:cubicBezTo>
                    <a:pt x="-36009" y="1121399"/>
                    <a:pt x="176215" y="931263"/>
                    <a:pt x="479105" y="850104"/>
                  </a:cubicBezTo>
                  <a:cubicBezTo>
                    <a:pt x="516967" y="839959"/>
                    <a:pt x="552958" y="832602"/>
                    <a:pt x="587039" y="827794"/>
                  </a:cubicBezTo>
                  <a:lnTo>
                    <a:pt x="663966" y="822200"/>
                  </a:lnTo>
                  <a:lnTo>
                    <a:pt x="663232" y="821831"/>
                  </a:lnTo>
                  <a:cubicBezTo>
                    <a:pt x="624248" y="797294"/>
                    <a:pt x="589774" y="770305"/>
                    <a:pt x="563464" y="743342"/>
                  </a:cubicBezTo>
                  <a:cubicBezTo>
                    <a:pt x="443191" y="620082"/>
                    <a:pt x="253010" y="250836"/>
                    <a:pt x="365297" y="138549"/>
                  </a:cubicBezTo>
                  <a:cubicBezTo>
                    <a:pt x="477584" y="26263"/>
                    <a:pt x="748359" y="114985"/>
                    <a:pt x="970090" y="336716"/>
                  </a:cubicBezTo>
                  <a:cubicBezTo>
                    <a:pt x="997806" y="364432"/>
                    <a:pt x="1022174" y="391924"/>
                    <a:pt x="1043377" y="419034"/>
                  </a:cubicBezTo>
                  <a:lnTo>
                    <a:pt x="1059474" y="442756"/>
                  </a:lnTo>
                  <a:lnTo>
                    <a:pt x="1065736" y="424364"/>
                  </a:lnTo>
                  <a:cubicBezTo>
                    <a:pt x="1075093" y="401477"/>
                    <a:pt x="1085403" y="380391"/>
                    <a:pt x="1096394" y="361881"/>
                  </a:cubicBezTo>
                  <a:cubicBezTo>
                    <a:pt x="1173334" y="232314"/>
                    <a:pt x="1418336" y="2304"/>
                    <a:pt x="1570514" y="17"/>
                  </a:cubicBezTo>
                  <a:close/>
                </a:path>
              </a:pathLst>
            </a:custGeom>
            <a:solidFill>
              <a:srgbClr val="AAD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9919313" y="1745051"/>
              <a:ext cx="342831" cy="355430"/>
              <a:chOff x="9919313" y="1745051"/>
              <a:chExt cx="342831" cy="355430"/>
            </a:xfrm>
            <a:solidFill>
              <a:schemeClr val="bg1"/>
            </a:solidFill>
          </p:grpSpPr>
          <p:sp>
            <p:nvSpPr>
              <p:cNvPr id="14" name="타원 13"/>
              <p:cNvSpPr/>
              <p:nvPr/>
            </p:nvSpPr>
            <p:spPr>
              <a:xfrm>
                <a:off x="9979204" y="1745051"/>
                <a:ext cx="140185" cy="1274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0071771" y="1932205"/>
                <a:ext cx="72909" cy="662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0149043" y="1844289"/>
                <a:ext cx="84812" cy="848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9919313" y="1908342"/>
                <a:ext cx="102622" cy="9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0177332" y="1985170"/>
                <a:ext cx="84812" cy="771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0006443" y="2015670"/>
                <a:ext cx="102622" cy="848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10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4445-75A9-4D4A-BAA6-EFCF6636A608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4EDE9-94EA-45E7-A026-D1973B4315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3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3Tt88tt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0Xpex-_K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그룹 1922"/>
          <p:cNvGrpSpPr/>
          <p:nvPr/>
        </p:nvGrpSpPr>
        <p:grpSpPr>
          <a:xfrm>
            <a:off x="3479414" y="502107"/>
            <a:ext cx="5140613" cy="5045166"/>
            <a:chOff x="3479414" y="459904"/>
            <a:chExt cx="5140613" cy="5045166"/>
          </a:xfrm>
        </p:grpSpPr>
        <p:grpSp>
          <p:nvGrpSpPr>
            <p:cNvPr id="432" name="그룹 431"/>
            <p:cNvGrpSpPr/>
            <p:nvPr/>
          </p:nvGrpSpPr>
          <p:grpSpPr>
            <a:xfrm>
              <a:off x="3479414" y="2519459"/>
              <a:ext cx="387434" cy="440352"/>
              <a:chOff x="9057981" y="1000058"/>
              <a:chExt cx="2098549" cy="1971233"/>
            </a:xfrm>
          </p:grpSpPr>
          <p:sp>
            <p:nvSpPr>
              <p:cNvPr id="433" name="자유형 432"/>
              <p:cNvSpPr/>
              <p:nvPr/>
            </p:nvSpPr>
            <p:spPr>
              <a:xfrm>
                <a:off x="9057981" y="1000058"/>
                <a:ext cx="2098549" cy="1971233"/>
              </a:xfrm>
              <a:custGeom>
                <a:avLst/>
                <a:gdLst>
                  <a:gd name="connsiteX0" fmla="*/ 1570514 w 2098549"/>
                  <a:gd name="connsiteY0" fmla="*/ 17 h 1971233"/>
                  <a:gd name="connsiteX1" fmla="*/ 1629289 w 2098549"/>
                  <a:gd name="connsiteY1" fmla="*/ 13936 h 1971233"/>
                  <a:gd name="connsiteX2" fmla="*/ 1594407 w 2098549"/>
                  <a:gd name="connsiteY2" fmla="*/ 649410 h 1971233"/>
                  <a:gd name="connsiteX3" fmla="*/ 1533861 w 2098549"/>
                  <a:gd name="connsiteY3" fmla="*/ 741505 h 1971233"/>
                  <a:gd name="connsiteX4" fmla="*/ 1501695 w 2098549"/>
                  <a:gd name="connsiteY4" fmla="*/ 778716 h 1971233"/>
                  <a:gd name="connsiteX5" fmla="*/ 1552914 w 2098549"/>
                  <a:gd name="connsiteY5" fmla="*/ 782119 h 1971233"/>
                  <a:gd name="connsiteX6" fmla="*/ 1621203 w 2098549"/>
                  <a:gd name="connsiteY6" fmla="*/ 795561 h 1971233"/>
                  <a:gd name="connsiteX7" fmla="*/ 2095216 w 2098549"/>
                  <a:gd name="connsiteY7" fmla="*/ 1220244 h 1971233"/>
                  <a:gd name="connsiteX8" fmla="*/ 1472367 w 2098549"/>
                  <a:gd name="connsiteY8" fmla="*/ 1351023 h 1971233"/>
                  <a:gd name="connsiteX9" fmla="*/ 1409568 w 2098549"/>
                  <a:gd name="connsiteY9" fmla="*/ 1330228 h 1971233"/>
                  <a:gd name="connsiteX10" fmla="*/ 1410318 w 2098549"/>
                  <a:gd name="connsiteY10" fmla="*/ 1334014 h 1971233"/>
                  <a:gd name="connsiteX11" fmla="*/ 1415008 w 2098549"/>
                  <a:gd name="connsiteY11" fmla="*/ 1403455 h 1971233"/>
                  <a:gd name="connsiteX12" fmla="*/ 1127480 w 2098549"/>
                  <a:gd name="connsiteY12" fmla="*/ 1971233 h 1971233"/>
                  <a:gd name="connsiteX13" fmla="*/ 839952 w 2098549"/>
                  <a:gd name="connsiteY13" fmla="*/ 1403455 h 1971233"/>
                  <a:gd name="connsiteX14" fmla="*/ 844865 w 2098549"/>
                  <a:gd name="connsiteY14" fmla="*/ 1306354 h 1971233"/>
                  <a:gd name="connsiteX15" fmla="*/ 847074 w 2098549"/>
                  <a:gd name="connsiteY15" fmla="*/ 1292933 h 1971233"/>
                  <a:gd name="connsiteX16" fmla="*/ 831858 w 2098549"/>
                  <a:gd name="connsiteY16" fmla="*/ 1305202 h 1971233"/>
                  <a:gd name="connsiteX17" fmla="*/ 627941 w 2098549"/>
                  <a:gd name="connsiteY17" fmla="*/ 1405566 h 1971233"/>
                  <a:gd name="connsiteX18" fmla="*/ 5091 w 2098549"/>
                  <a:gd name="connsiteY18" fmla="*/ 1274786 h 1971233"/>
                  <a:gd name="connsiteX19" fmla="*/ 479105 w 2098549"/>
                  <a:gd name="connsiteY19" fmla="*/ 850104 h 1971233"/>
                  <a:gd name="connsiteX20" fmla="*/ 587039 w 2098549"/>
                  <a:gd name="connsiteY20" fmla="*/ 827794 h 1971233"/>
                  <a:gd name="connsiteX21" fmla="*/ 663966 w 2098549"/>
                  <a:gd name="connsiteY21" fmla="*/ 822200 h 1971233"/>
                  <a:gd name="connsiteX22" fmla="*/ 663232 w 2098549"/>
                  <a:gd name="connsiteY22" fmla="*/ 821831 h 1971233"/>
                  <a:gd name="connsiteX23" fmla="*/ 563464 w 2098549"/>
                  <a:gd name="connsiteY23" fmla="*/ 743342 h 1971233"/>
                  <a:gd name="connsiteX24" fmla="*/ 365297 w 2098549"/>
                  <a:gd name="connsiteY24" fmla="*/ 138549 h 1971233"/>
                  <a:gd name="connsiteX25" fmla="*/ 970090 w 2098549"/>
                  <a:gd name="connsiteY25" fmla="*/ 336716 h 1971233"/>
                  <a:gd name="connsiteX26" fmla="*/ 1043377 w 2098549"/>
                  <a:gd name="connsiteY26" fmla="*/ 419034 h 1971233"/>
                  <a:gd name="connsiteX27" fmla="*/ 1059474 w 2098549"/>
                  <a:gd name="connsiteY27" fmla="*/ 442756 h 1971233"/>
                  <a:gd name="connsiteX28" fmla="*/ 1065736 w 2098549"/>
                  <a:gd name="connsiteY28" fmla="*/ 424364 h 1971233"/>
                  <a:gd name="connsiteX29" fmla="*/ 1096394 w 2098549"/>
                  <a:gd name="connsiteY29" fmla="*/ 361881 h 1971233"/>
                  <a:gd name="connsiteX30" fmla="*/ 1570514 w 2098549"/>
                  <a:gd name="connsiteY30" fmla="*/ 17 h 197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98549" h="1971233">
                    <a:moveTo>
                      <a:pt x="1570514" y="17"/>
                    </a:moveTo>
                    <a:cubicBezTo>
                      <a:pt x="1592253" y="-311"/>
                      <a:pt x="1612099" y="4011"/>
                      <a:pt x="1629289" y="13936"/>
                    </a:cubicBezTo>
                    <a:cubicBezTo>
                      <a:pt x="1766812" y="93334"/>
                      <a:pt x="1751195" y="377845"/>
                      <a:pt x="1594407" y="649410"/>
                    </a:cubicBezTo>
                    <a:cubicBezTo>
                      <a:pt x="1574809" y="683355"/>
                      <a:pt x="1554560" y="714007"/>
                      <a:pt x="1533861" y="741505"/>
                    </a:cubicBezTo>
                    <a:lnTo>
                      <a:pt x="1501695" y="778716"/>
                    </a:lnTo>
                    <a:lnTo>
                      <a:pt x="1552914" y="782119"/>
                    </a:lnTo>
                    <a:cubicBezTo>
                      <a:pt x="1577443" y="785234"/>
                      <a:pt x="1600478" y="789735"/>
                      <a:pt x="1621203" y="795561"/>
                    </a:cubicBezTo>
                    <a:cubicBezTo>
                      <a:pt x="1786992" y="842171"/>
                      <a:pt x="2136316" y="1066857"/>
                      <a:pt x="2095216" y="1220244"/>
                    </a:cubicBezTo>
                    <a:cubicBezTo>
                      <a:pt x="2054117" y="1373631"/>
                      <a:pt x="1775258" y="1432183"/>
                      <a:pt x="1472367" y="1351023"/>
                    </a:cubicBezTo>
                    <a:lnTo>
                      <a:pt x="1409568" y="1330228"/>
                    </a:lnTo>
                    <a:lnTo>
                      <a:pt x="1410318" y="1334014"/>
                    </a:lnTo>
                    <a:cubicBezTo>
                      <a:pt x="1413657" y="1358513"/>
                      <a:pt x="1415272" y="1381929"/>
                      <a:pt x="1415008" y="1403455"/>
                    </a:cubicBezTo>
                    <a:cubicBezTo>
                      <a:pt x="1412896" y="1575659"/>
                      <a:pt x="1286278" y="1971233"/>
                      <a:pt x="1127480" y="1971233"/>
                    </a:cubicBezTo>
                    <a:cubicBezTo>
                      <a:pt x="968682" y="1971233"/>
                      <a:pt x="839953" y="1717031"/>
                      <a:pt x="839952" y="1403455"/>
                    </a:cubicBezTo>
                    <a:cubicBezTo>
                      <a:pt x="839952" y="1369157"/>
                      <a:pt x="841644" y="1336795"/>
                      <a:pt x="844865" y="1306354"/>
                    </a:cubicBezTo>
                    <a:lnTo>
                      <a:pt x="847074" y="1292933"/>
                    </a:lnTo>
                    <a:lnTo>
                      <a:pt x="831858" y="1305202"/>
                    </a:lnTo>
                    <a:cubicBezTo>
                      <a:pt x="765166" y="1352926"/>
                      <a:pt x="690522" y="1389617"/>
                      <a:pt x="627941" y="1405566"/>
                    </a:cubicBezTo>
                    <a:cubicBezTo>
                      <a:pt x="461058" y="1448095"/>
                      <a:pt x="46192" y="1428173"/>
                      <a:pt x="5091" y="1274786"/>
                    </a:cubicBezTo>
                    <a:cubicBezTo>
                      <a:pt x="-36009" y="1121399"/>
                      <a:pt x="176215" y="931263"/>
                      <a:pt x="479105" y="850104"/>
                    </a:cubicBezTo>
                    <a:cubicBezTo>
                      <a:pt x="516967" y="839959"/>
                      <a:pt x="552958" y="832602"/>
                      <a:pt x="587039" y="827794"/>
                    </a:cubicBezTo>
                    <a:lnTo>
                      <a:pt x="663966" y="822200"/>
                    </a:lnTo>
                    <a:lnTo>
                      <a:pt x="663232" y="821831"/>
                    </a:lnTo>
                    <a:cubicBezTo>
                      <a:pt x="624248" y="797294"/>
                      <a:pt x="589774" y="770305"/>
                      <a:pt x="563464" y="743342"/>
                    </a:cubicBezTo>
                    <a:cubicBezTo>
                      <a:pt x="443191" y="620082"/>
                      <a:pt x="253010" y="250836"/>
                      <a:pt x="365297" y="138549"/>
                    </a:cubicBezTo>
                    <a:cubicBezTo>
                      <a:pt x="477584" y="26263"/>
                      <a:pt x="748359" y="114985"/>
                      <a:pt x="970090" y="336716"/>
                    </a:cubicBezTo>
                    <a:cubicBezTo>
                      <a:pt x="997806" y="364432"/>
                      <a:pt x="1022174" y="391924"/>
                      <a:pt x="1043377" y="419034"/>
                    </a:cubicBezTo>
                    <a:lnTo>
                      <a:pt x="1059474" y="442756"/>
                    </a:lnTo>
                    <a:lnTo>
                      <a:pt x="1065736" y="424364"/>
                    </a:lnTo>
                    <a:cubicBezTo>
                      <a:pt x="1075093" y="401477"/>
                      <a:pt x="1085403" y="380391"/>
                      <a:pt x="1096394" y="361881"/>
                    </a:cubicBezTo>
                    <a:cubicBezTo>
                      <a:pt x="1173334" y="232314"/>
                      <a:pt x="1418336" y="2304"/>
                      <a:pt x="1570514" y="17"/>
                    </a:cubicBezTo>
                    <a:close/>
                  </a:path>
                </a:pathLst>
              </a:custGeom>
              <a:solidFill>
                <a:srgbClr val="FCD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4" name="그룹 433"/>
              <p:cNvGrpSpPr/>
              <p:nvPr/>
            </p:nvGrpSpPr>
            <p:grpSpPr>
              <a:xfrm>
                <a:off x="9919313" y="1745051"/>
                <a:ext cx="342831" cy="355430"/>
                <a:chOff x="9919313" y="1745051"/>
                <a:chExt cx="342831" cy="355430"/>
              </a:xfrm>
              <a:solidFill>
                <a:schemeClr val="bg1"/>
              </a:solidFill>
            </p:grpSpPr>
            <p:sp>
              <p:nvSpPr>
                <p:cNvPr id="435" name="타원 434"/>
                <p:cNvSpPr/>
                <p:nvPr/>
              </p:nvSpPr>
              <p:spPr>
                <a:xfrm>
                  <a:off x="9979204" y="1745051"/>
                  <a:ext cx="140185" cy="1274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6" name="타원 435"/>
                <p:cNvSpPr/>
                <p:nvPr/>
              </p:nvSpPr>
              <p:spPr>
                <a:xfrm>
                  <a:off x="10071771" y="1932205"/>
                  <a:ext cx="72909" cy="66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7" name="타원 436"/>
                <p:cNvSpPr/>
                <p:nvPr/>
              </p:nvSpPr>
              <p:spPr>
                <a:xfrm>
                  <a:off x="10149043" y="1844289"/>
                  <a:ext cx="84812" cy="84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8" name="타원 437"/>
                <p:cNvSpPr/>
                <p:nvPr/>
              </p:nvSpPr>
              <p:spPr>
                <a:xfrm>
                  <a:off x="9919313" y="1908342"/>
                  <a:ext cx="102622" cy="932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9" name="타원 438"/>
                <p:cNvSpPr/>
                <p:nvPr/>
              </p:nvSpPr>
              <p:spPr>
                <a:xfrm>
                  <a:off x="10177332" y="1985170"/>
                  <a:ext cx="84812" cy="771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0" name="타원 439"/>
                <p:cNvSpPr/>
                <p:nvPr/>
              </p:nvSpPr>
              <p:spPr>
                <a:xfrm>
                  <a:off x="10006443" y="2015670"/>
                  <a:ext cx="102622" cy="84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23" name="그룹 422"/>
            <p:cNvGrpSpPr/>
            <p:nvPr/>
          </p:nvGrpSpPr>
          <p:grpSpPr>
            <a:xfrm>
              <a:off x="7772825" y="1169324"/>
              <a:ext cx="567241" cy="586109"/>
              <a:chOff x="9057981" y="1000058"/>
              <a:chExt cx="2098549" cy="1971233"/>
            </a:xfrm>
          </p:grpSpPr>
          <p:sp>
            <p:nvSpPr>
              <p:cNvPr id="424" name="자유형 423"/>
              <p:cNvSpPr/>
              <p:nvPr/>
            </p:nvSpPr>
            <p:spPr>
              <a:xfrm>
                <a:off x="9057981" y="1000058"/>
                <a:ext cx="2098549" cy="1971233"/>
              </a:xfrm>
              <a:custGeom>
                <a:avLst/>
                <a:gdLst>
                  <a:gd name="connsiteX0" fmla="*/ 1570514 w 2098549"/>
                  <a:gd name="connsiteY0" fmla="*/ 17 h 1971233"/>
                  <a:gd name="connsiteX1" fmla="*/ 1629289 w 2098549"/>
                  <a:gd name="connsiteY1" fmla="*/ 13936 h 1971233"/>
                  <a:gd name="connsiteX2" fmla="*/ 1594407 w 2098549"/>
                  <a:gd name="connsiteY2" fmla="*/ 649410 h 1971233"/>
                  <a:gd name="connsiteX3" fmla="*/ 1533861 w 2098549"/>
                  <a:gd name="connsiteY3" fmla="*/ 741505 h 1971233"/>
                  <a:gd name="connsiteX4" fmla="*/ 1501695 w 2098549"/>
                  <a:gd name="connsiteY4" fmla="*/ 778716 h 1971233"/>
                  <a:gd name="connsiteX5" fmla="*/ 1552914 w 2098549"/>
                  <a:gd name="connsiteY5" fmla="*/ 782119 h 1971233"/>
                  <a:gd name="connsiteX6" fmla="*/ 1621203 w 2098549"/>
                  <a:gd name="connsiteY6" fmla="*/ 795561 h 1971233"/>
                  <a:gd name="connsiteX7" fmla="*/ 2095216 w 2098549"/>
                  <a:gd name="connsiteY7" fmla="*/ 1220244 h 1971233"/>
                  <a:gd name="connsiteX8" fmla="*/ 1472367 w 2098549"/>
                  <a:gd name="connsiteY8" fmla="*/ 1351023 h 1971233"/>
                  <a:gd name="connsiteX9" fmla="*/ 1409568 w 2098549"/>
                  <a:gd name="connsiteY9" fmla="*/ 1330228 h 1971233"/>
                  <a:gd name="connsiteX10" fmla="*/ 1410318 w 2098549"/>
                  <a:gd name="connsiteY10" fmla="*/ 1334014 h 1971233"/>
                  <a:gd name="connsiteX11" fmla="*/ 1415008 w 2098549"/>
                  <a:gd name="connsiteY11" fmla="*/ 1403455 h 1971233"/>
                  <a:gd name="connsiteX12" fmla="*/ 1127480 w 2098549"/>
                  <a:gd name="connsiteY12" fmla="*/ 1971233 h 1971233"/>
                  <a:gd name="connsiteX13" fmla="*/ 839952 w 2098549"/>
                  <a:gd name="connsiteY13" fmla="*/ 1403455 h 1971233"/>
                  <a:gd name="connsiteX14" fmla="*/ 844865 w 2098549"/>
                  <a:gd name="connsiteY14" fmla="*/ 1306354 h 1971233"/>
                  <a:gd name="connsiteX15" fmla="*/ 847074 w 2098549"/>
                  <a:gd name="connsiteY15" fmla="*/ 1292933 h 1971233"/>
                  <a:gd name="connsiteX16" fmla="*/ 831858 w 2098549"/>
                  <a:gd name="connsiteY16" fmla="*/ 1305202 h 1971233"/>
                  <a:gd name="connsiteX17" fmla="*/ 627941 w 2098549"/>
                  <a:gd name="connsiteY17" fmla="*/ 1405566 h 1971233"/>
                  <a:gd name="connsiteX18" fmla="*/ 5091 w 2098549"/>
                  <a:gd name="connsiteY18" fmla="*/ 1274786 h 1971233"/>
                  <a:gd name="connsiteX19" fmla="*/ 479105 w 2098549"/>
                  <a:gd name="connsiteY19" fmla="*/ 850104 h 1971233"/>
                  <a:gd name="connsiteX20" fmla="*/ 587039 w 2098549"/>
                  <a:gd name="connsiteY20" fmla="*/ 827794 h 1971233"/>
                  <a:gd name="connsiteX21" fmla="*/ 663966 w 2098549"/>
                  <a:gd name="connsiteY21" fmla="*/ 822200 h 1971233"/>
                  <a:gd name="connsiteX22" fmla="*/ 663232 w 2098549"/>
                  <a:gd name="connsiteY22" fmla="*/ 821831 h 1971233"/>
                  <a:gd name="connsiteX23" fmla="*/ 563464 w 2098549"/>
                  <a:gd name="connsiteY23" fmla="*/ 743342 h 1971233"/>
                  <a:gd name="connsiteX24" fmla="*/ 365297 w 2098549"/>
                  <a:gd name="connsiteY24" fmla="*/ 138549 h 1971233"/>
                  <a:gd name="connsiteX25" fmla="*/ 970090 w 2098549"/>
                  <a:gd name="connsiteY25" fmla="*/ 336716 h 1971233"/>
                  <a:gd name="connsiteX26" fmla="*/ 1043377 w 2098549"/>
                  <a:gd name="connsiteY26" fmla="*/ 419034 h 1971233"/>
                  <a:gd name="connsiteX27" fmla="*/ 1059474 w 2098549"/>
                  <a:gd name="connsiteY27" fmla="*/ 442756 h 1971233"/>
                  <a:gd name="connsiteX28" fmla="*/ 1065736 w 2098549"/>
                  <a:gd name="connsiteY28" fmla="*/ 424364 h 1971233"/>
                  <a:gd name="connsiteX29" fmla="*/ 1096394 w 2098549"/>
                  <a:gd name="connsiteY29" fmla="*/ 361881 h 1971233"/>
                  <a:gd name="connsiteX30" fmla="*/ 1570514 w 2098549"/>
                  <a:gd name="connsiteY30" fmla="*/ 17 h 197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98549" h="1971233">
                    <a:moveTo>
                      <a:pt x="1570514" y="17"/>
                    </a:moveTo>
                    <a:cubicBezTo>
                      <a:pt x="1592253" y="-311"/>
                      <a:pt x="1612099" y="4011"/>
                      <a:pt x="1629289" y="13936"/>
                    </a:cubicBezTo>
                    <a:cubicBezTo>
                      <a:pt x="1766812" y="93334"/>
                      <a:pt x="1751195" y="377845"/>
                      <a:pt x="1594407" y="649410"/>
                    </a:cubicBezTo>
                    <a:cubicBezTo>
                      <a:pt x="1574809" y="683355"/>
                      <a:pt x="1554560" y="714007"/>
                      <a:pt x="1533861" y="741505"/>
                    </a:cubicBezTo>
                    <a:lnTo>
                      <a:pt x="1501695" y="778716"/>
                    </a:lnTo>
                    <a:lnTo>
                      <a:pt x="1552914" y="782119"/>
                    </a:lnTo>
                    <a:cubicBezTo>
                      <a:pt x="1577443" y="785234"/>
                      <a:pt x="1600478" y="789735"/>
                      <a:pt x="1621203" y="795561"/>
                    </a:cubicBezTo>
                    <a:cubicBezTo>
                      <a:pt x="1786992" y="842171"/>
                      <a:pt x="2136316" y="1066857"/>
                      <a:pt x="2095216" y="1220244"/>
                    </a:cubicBezTo>
                    <a:cubicBezTo>
                      <a:pt x="2054117" y="1373631"/>
                      <a:pt x="1775258" y="1432183"/>
                      <a:pt x="1472367" y="1351023"/>
                    </a:cubicBezTo>
                    <a:lnTo>
                      <a:pt x="1409568" y="1330228"/>
                    </a:lnTo>
                    <a:lnTo>
                      <a:pt x="1410318" y="1334014"/>
                    </a:lnTo>
                    <a:cubicBezTo>
                      <a:pt x="1413657" y="1358513"/>
                      <a:pt x="1415272" y="1381929"/>
                      <a:pt x="1415008" y="1403455"/>
                    </a:cubicBezTo>
                    <a:cubicBezTo>
                      <a:pt x="1412896" y="1575659"/>
                      <a:pt x="1286278" y="1971233"/>
                      <a:pt x="1127480" y="1971233"/>
                    </a:cubicBezTo>
                    <a:cubicBezTo>
                      <a:pt x="968682" y="1971233"/>
                      <a:pt x="839953" y="1717031"/>
                      <a:pt x="839952" y="1403455"/>
                    </a:cubicBezTo>
                    <a:cubicBezTo>
                      <a:pt x="839952" y="1369157"/>
                      <a:pt x="841644" y="1336795"/>
                      <a:pt x="844865" y="1306354"/>
                    </a:cubicBezTo>
                    <a:lnTo>
                      <a:pt x="847074" y="1292933"/>
                    </a:lnTo>
                    <a:lnTo>
                      <a:pt x="831858" y="1305202"/>
                    </a:lnTo>
                    <a:cubicBezTo>
                      <a:pt x="765166" y="1352926"/>
                      <a:pt x="690522" y="1389617"/>
                      <a:pt x="627941" y="1405566"/>
                    </a:cubicBezTo>
                    <a:cubicBezTo>
                      <a:pt x="461058" y="1448095"/>
                      <a:pt x="46192" y="1428173"/>
                      <a:pt x="5091" y="1274786"/>
                    </a:cubicBezTo>
                    <a:cubicBezTo>
                      <a:pt x="-36009" y="1121399"/>
                      <a:pt x="176215" y="931263"/>
                      <a:pt x="479105" y="850104"/>
                    </a:cubicBezTo>
                    <a:cubicBezTo>
                      <a:pt x="516967" y="839959"/>
                      <a:pt x="552958" y="832602"/>
                      <a:pt x="587039" y="827794"/>
                    </a:cubicBezTo>
                    <a:lnTo>
                      <a:pt x="663966" y="822200"/>
                    </a:lnTo>
                    <a:lnTo>
                      <a:pt x="663232" y="821831"/>
                    </a:lnTo>
                    <a:cubicBezTo>
                      <a:pt x="624248" y="797294"/>
                      <a:pt x="589774" y="770305"/>
                      <a:pt x="563464" y="743342"/>
                    </a:cubicBezTo>
                    <a:cubicBezTo>
                      <a:pt x="443191" y="620082"/>
                      <a:pt x="253010" y="250836"/>
                      <a:pt x="365297" y="138549"/>
                    </a:cubicBezTo>
                    <a:cubicBezTo>
                      <a:pt x="477584" y="26263"/>
                      <a:pt x="748359" y="114985"/>
                      <a:pt x="970090" y="336716"/>
                    </a:cubicBezTo>
                    <a:cubicBezTo>
                      <a:pt x="997806" y="364432"/>
                      <a:pt x="1022174" y="391924"/>
                      <a:pt x="1043377" y="419034"/>
                    </a:cubicBezTo>
                    <a:lnTo>
                      <a:pt x="1059474" y="442756"/>
                    </a:lnTo>
                    <a:lnTo>
                      <a:pt x="1065736" y="424364"/>
                    </a:lnTo>
                    <a:cubicBezTo>
                      <a:pt x="1075093" y="401477"/>
                      <a:pt x="1085403" y="380391"/>
                      <a:pt x="1096394" y="361881"/>
                    </a:cubicBezTo>
                    <a:cubicBezTo>
                      <a:pt x="1173334" y="232314"/>
                      <a:pt x="1418336" y="2304"/>
                      <a:pt x="1570514" y="17"/>
                    </a:cubicBezTo>
                    <a:close/>
                  </a:path>
                </a:pathLst>
              </a:custGeom>
              <a:solidFill>
                <a:srgbClr val="F69B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5" name="그룹 424"/>
              <p:cNvGrpSpPr/>
              <p:nvPr/>
            </p:nvGrpSpPr>
            <p:grpSpPr>
              <a:xfrm>
                <a:off x="9919313" y="1745051"/>
                <a:ext cx="342831" cy="355430"/>
                <a:chOff x="9919313" y="1745051"/>
                <a:chExt cx="342831" cy="355430"/>
              </a:xfrm>
              <a:solidFill>
                <a:schemeClr val="bg1"/>
              </a:solidFill>
            </p:grpSpPr>
            <p:sp>
              <p:nvSpPr>
                <p:cNvPr id="426" name="타원 425"/>
                <p:cNvSpPr/>
                <p:nvPr/>
              </p:nvSpPr>
              <p:spPr>
                <a:xfrm>
                  <a:off x="9979204" y="1745051"/>
                  <a:ext cx="140185" cy="1274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타원 426"/>
                <p:cNvSpPr/>
                <p:nvPr/>
              </p:nvSpPr>
              <p:spPr>
                <a:xfrm>
                  <a:off x="10071771" y="1932205"/>
                  <a:ext cx="72909" cy="66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타원 427"/>
                <p:cNvSpPr/>
                <p:nvPr/>
              </p:nvSpPr>
              <p:spPr>
                <a:xfrm>
                  <a:off x="10149043" y="1844289"/>
                  <a:ext cx="84812" cy="84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타원 428"/>
                <p:cNvSpPr/>
                <p:nvPr/>
              </p:nvSpPr>
              <p:spPr>
                <a:xfrm>
                  <a:off x="9919313" y="1908342"/>
                  <a:ext cx="102622" cy="932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0" name="타원 429"/>
                <p:cNvSpPr/>
                <p:nvPr/>
              </p:nvSpPr>
              <p:spPr>
                <a:xfrm>
                  <a:off x="10177332" y="1985170"/>
                  <a:ext cx="84812" cy="771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타원 430"/>
                <p:cNvSpPr/>
                <p:nvPr/>
              </p:nvSpPr>
              <p:spPr>
                <a:xfrm>
                  <a:off x="10006443" y="2015670"/>
                  <a:ext cx="102622" cy="84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1" name="그룹 380"/>
            <p:cNvGrpSpPr/>
            <p:nvPr/>
          </p:nvGrpSpPr>
          <p:grpSpPr>
            <a:xfrm>
              <a:off x="3574859" y="459904"/>
              <a:ext cx="5045168" cy="5045166"/>
              <a:chOff x="3708890" y="491532"/>
              <a:chExt cx="5045168" cy="5045166"/>
            </a:xfrm>
          </p:grpSpPr>
          <p:sp>
            <p:nvSpPr>
              <p:cNvPr id="380" name="자유형 379"/>
              <p:cNvSpPr/>
              <p:nvPr/>
            </p:nvSpPr>
            <p:spPr>
              <a:xfrm>
                <a:off x="3708890" y="491532"/>
                <a:ext cx="5045168" cy="5045166"/>
              </a:xfrm>
              <a:custGeom>
                <a:avLst/>
                <a:gdLst>
                  <a:gd name="connsiteX0" fmla="*/ 2522585 w 5045168"/>
                  <a:gd name="connsiteY0" fmla="*/ 0 h 5045166"/>
                  <a:gd name="connsiteX1" fmla="*/ 2827401 w 5045168"/>
                  <a:gd name="connsiteY1" fmla="*/ 126259 h 5045166"/>
                  <a:gd name="connsiteX2" fmla="*/ 2836599 w 5045168"/>
                  <a:gd name="connsiteY2" fmla="*/ 137407 h 5045166"/>
                  <a:gd name="connsiteX3" fmla="*/ 2848370 w 5045168"/>
                  <a:gd name="connsiteY3" fmla="*/ 129019 h 5045166"/>
                  <a:gd name="connsiteX4" fmla="*/ 3175478 w 5045168"/>
                  <a:gd name="connsiteY4" fmla="*/ 85954 h 5045166"/>
                  <a:gd name="connsiteX5" fmla="*/ 3437229 w 5045168"/>
                  <a:gd name="connsiteY5" fmla="*/ 286803 h 5045166"/>
                  <a:gd name="connsiteX6" fmla="*/ 3443229 w 5045168"/>
                  <a:gd name="connsiteY6" fmla="*/ 299953 h 5045166"/>
                  <a:gd name="connsiteX7" fmla="*/ 3456769 w 5045168"/>
                  <a:gd name="connsiteY7" fmla="*/ 294897 h 5045166"/>
                  <a:gd name="connsiteX8" fmla="*/ 3783876 w 5045168"/>
                  <a:gd name="connsiteY8" fmla="*/ 337962 h 5045166"/>
                  <a:gd name="connsiteX9" fmla="*/ 3984725 w 5045168"/>
                  <a:gd name="connsiteY9" fmla="*/ 599713 h 5045166"/>
                  <a:gd name="connsiteX10" fmla="*/ 3987117 w 5045168"/>
                  <a:gd name="connsiteY10" fmla="*/ 613968 h 5045166"/>
                  <a:gd name="connsiteX11" fmla="*/ 4001505 w 5045168"/>
                  <a:gd name="connsiteY11" fmla="*/ 612589 h 5045166"/>
                  <a:gd name="connsiteX12" fmla="*/ 4306321 w 5045168"/>
                  <a:gd name="connsiteY12" fmla="*/ 738848 h 5045166"/>
                  <a:gd name="connsiteX13" fmla="*/ 4432579 w 5045168"/>
                  <a:gd name="connsiteY13" fmla="*/ 1043664 h 5045166"/>
                  <a:gd name="connsiteX14" fmla="*/ 4431201 w 5045168"/>
                  <a:gd name="connsiteY14" fmla="*/ 1058051 h 5045166"/>
                  <a:gd name="connsiteX15" fmla="*/ 4445455 w 5045168"/>
                  <a:gd name="connsiteY15" fmla="*/ 1060442 h 5045166"/>
                  <a:gd name="connsiteX16" fmla="*/ 4707206 w 5045168"/>
                  <a:gd name="connsiteY16" fmla="*/ 1261292 h 5045166"/>
                  <a:gd name="connsiteX17" fmla="*/ 4750271 w 5045168"/>
                  <a:gd name="connsiteY17" fmla="*/ 1588399 h 5045166"/>
                  <a:gd name="connsiteX18" fmla="*/ 4745215 w 5045168"/>
                  <a:gd name="connsiteY18" fmla="*/ 1601941 h 5045166"/>
                  <a:gd name="connsiteX19" fmla="*/ 4758364 w 5045168"/>
                  <a:gd name="connsiteY19" fmla="*/ 1607938 h 5045166"/>
                  <a:gd name="connsiteX20" fmla="*/ 4959213 w 5045168"/>
                  <a:gd name="connsiteY20" fmla="*/ 1869690 h 5045166"/>
                  <a:gd name="connsiteX21" fmla="*/ 4916148 w 5045168"/>
                  <a:gd name="connsiteY21" fmla="*/ 2196798 h 5045166"/>
                  <a:gd name="connsiteX22" fmla="*/ 4907760 w 5045168"/>
                  <a:gd name="connsiteY22" fmla="*/ 2208568 h 5045166"/>
                  <a:gd name="connsiteX23" fmla="*/ 4918909 w 5045168"/>
                  <a:gd name="connsiteY23" fmla="*/ 2217766 h 5045166"/>
                  <a:gd name="connsiteX24" fmla="*/ 5045168 w 5045168"/>
                  <a:gd name="connsiteY24" fmla="*/ 2522582 h 5045166"/>
                  <a:gd name="connsiteX25" fmla="*/ 4918909 w 5045168"/>
                  <a:gd name="connsiteY25" fmla="*/ 2827398 h 5045166"/>
                  <a:gd name="connsiteX26" fmla="*/ 4907760 w 5045168"/>
                  <a:gd name="connsiteY26" fmla="*/ 2836597 h 5045166"/>
                  <a:gd name="connsiteX27" fmla="*/ 4916148 w 5045168"/>
                  <a:gd name="connsiteY27" fmla="*/ 2848367 h 5045166"/>
                  <a:gd name="connsiteX28" fmla="*/ 4959212 w 5045168"/>
                  <a:gd name="connsiteY28" fmla="*/ 3175474 h 5045166"/>
                  <a:gd name="connsiteX29" fmla="*/ 4758363 w 5045168"/>
                  <a:gd name="connsiteY29" fmla="*/ 3437226 h 5045166"/>
                  <a:gd name="connsiteX30" fmla="*/ 4745215 w 5045168"/>
                  <a:gd name="connsiteY30" fmla="*/ 3443225 h 5045166"/>
                  <a:gd name="connsiteX31" fmla="*/ 4750270 w 5045168"/>
                  <a:gd name="connsiteY31" fmla="*/ 3456765 h 5045166"/>
                  <a:gd name="connsiteX32" fmla="*/ 4707206 w 5045168"/>
                  <a:gd name="connsiteY32" fmla="*/ 3783873 h 5045166"/>
                  <a:gd name="connsiteX33" fmla="*/ 4445454 w 5045168"/>
                  <a:gd name="connsiteY33" fmla="*/ 3984722 h 5045166"/>
                  <a:gd name="connsiteX34" fmla="*/ 4431200 w 5045168"/>
                  <a:gd name="connsiteY34" fmla="*/ 3987114 h 5045166"/>
                  <a:gd name="connsiteX35" fmla="*/ 4432579 w 5045168"/>
                  <a:gd name="connsiteY35" fmla="*/ 4001502 h 5045166"/>
                  <a:gd name="connsiteX36" fmla="*/ 4306320 w 5045168"/>
                  <a:gd name="connsiteY36" fmla="*/ 4306318 h 5045166"/>
                  <a:gd name="connsiteX37" fmla="*/ 4001504 w 5045168"/>
                  <a:gd name="connsiteY37" fmla="*/ 4432576 h 5045166"/>
                  <a:gd name="connsiteX38" fmla="*/ 3987116 w 5045168"/>
                  <a:gd name="connsiteY38" fmla="*/ 4431197 h 5045166"/>
                  <a:gd name="connsiteX39" fmla="*/ 3984724 w 5045168"/>
                  <a:gd name="connsiteY39" fmla="*/ 4445452 h 5045166"/>
                  <a:gd name="connsiteX40" fmla="*/ 3783876 w 5045168"/>
                  <a:gd name="connsiteY40" fmla="*/ 4707203 h 5045166"/>
                  <a:gd name="connsiteX41" fmla="*/ 3456768 w 5045168"/>
                  <a:gd name="connsiteY41" fmla="*/ 4750268 h 5045166"/>
                  <a:gd name="connsiteX42" fmla="*/ 3443227 w 5045168"/>
                  <a:gd name="connsiteY42" fmla="*/ 4745212 h 5045166"/>
                  <a:gd name="connsiteX43" fmla="*/ 3437228 w 5045168"/>
                  <a:gd name="connsiteY43" fmla="*/ 4758361 h 5045166"/>
                  <a:gd name="connsiteX44" fmla="*/ 3175477 w 5045168"/>
                  <a:gd name="connsiteY44" fmla="*/ 4959210 h 5045166"/>
                  <a:gd name="connsiteX45" fmla="*/ 2848369 w 5045168"/>
                  <a:gd name="connsiteY45" fmla="*/ 4916145 h 5045166"/>
                  <a:gd name="connsiteX46" fmla="*/ 2836600 w 5045168"/>
                  <a:gd name="connsiteY46" fmla="*/ 4907758 h 5045166"/>
                  <a:gd name="connsiteX47" fmla="*/ 2827401 w 5045168"/>
                  <a:gd name="connsiteY47" fmla="*/ 4918907 h 5045166"/>
                  <a:gd name="connsiteX48" fmla="*/ 2522585 w 5045168"/>
                  <a:gd name="connsiteY48" fmla="*/ 5045166 h 5045166"/>
                  <a:gd name="connsiteX49" fmla="*/ 2217769 w 5045168"/>
                  <a:gd name="connsiteY49" fmla="*/ 4918907 h 5045166"/>
                  <a:gd name="connsiteX50" fmla="*/ 2208571 w 5045168"/>
                  <a:gd name="connsiteY50" fmla="*/ 4907758 h 5045166"/>
                  <a:gd name="connsiteX51" fmla="*/ 2196800 w 5045168"/>
                  <a:gd name="connsiteY51" fmla="*/ 4916146 h 5045166"/>
                  <a:gd name="connsiteX52" fmla="*/ 1869692 w 5045168"/>
                  <a:gd name="connsiteY52" fmla="*/ 4959211 h 5045166"/>
                  <a:gd name="connsiteX53" fmla="*/ 1607941 w 5045168"/>
                  <a:gd name="connsiteY53" fmla="*/ 4758362 h 5045166"/>
                  <a:gd name="connsiteX54" fmla="*/ 1601942 w 5045168"/>
                  <a:gd name="connsiteY54" fmla="*/ 4745213 h 5045166"/>
                  <a:gd name="connsiteX55" fmla="*/ 1588401 w 5045168"/>
                  <a:gd name="connsiteY55" fmla="*/ 4750269 h 5045166"/>
                  <a:gd name="connsiteX56" fmla="*/ 1261293 w 5045168"/>
                  <a:gd name="connsiteY56" fmla="*/ 4707204 h 5045166"/>
                  <a:gd name="connsiteX57" fmla="*/ 1060444 w 5045168"/>
                  <a:gd name="connsiteY57" fmla="*/ 4445453 h 5045166"/>
                  <a:gd name="connsiteX58" fmla="*/ 1058052 w 5045168"/>
                  <a:gd name="connsiteY58" fmla="*/ 4431198 h 5045166"/>
                  <a:gd name="connsiteX59" fmla="*/ 1043664 w 5045168"/>
                  <a:gd name="connsiteY59" fmla="*/ 4432577 h 5045166"/>
                  <a:gd name="connsiteX60" fmla="*/ 738848 w 5045168"/>
                  <a:gd name="connsiteY60" fmla="*/ 4306319 h 5045166"/>
                  <a:gd name="connsiteX61" fmla="*/ 612590 w 5045168"/>
                  <a:gd name="connsiteY61" fmla="*/ 4001503 h 5045166"/>
                  <a:gd name="connsiteX62" fmla="*/ 613969 w 5045168"/>
                  <a:gd name="connsiteY62" fmla="*/ 3987115 h 5045166"/>
                  <a:gd name="connsiteX63" fmla="*/ 599714 w 5045168"/>
                  <a:gd name="connsiteY63" fmla="*/ 3984723 h 5045166"/>
                  <a:gd name="connsiteX64" fmla="*/ 337962 w 5045168"/>
                  <a:gd name="connsiteY64" fmla="*/ 3783874 h 5045166"/>
                  <a:gd name="connsiteX65" fmla="*/ 294898 w 5045168"/>
                  <a:gd name="connsiteY65" fmla="*/ 3456766 h 5045166"/>
                  <a:gd name="connsiteX66" fmla="*/ 299954 w 5045168"/>
                  <a:gd name="connsiteY66" fmla="*/ 3443225 h 5045166"/>
                  <a:gd name="connsiteX67" fmla="*/ 286805 w 5045168"/>
                  <a:gd name="connsiteY67" fmla="*/ 3437226 h 5045166"/>
                  <a:gd name="connsiteX68" fmla="*/ 85956 w 5045168"/>
                  <a:gd name="connsiteY68" fmla="*/ 3175475 h 5045166"/>
                  <a:gd name="connsiteX69" fmla="*/ 129020 w 5045168"/>
                  <a:gd name="connsiteY69" fmla="*/ 2848367 h 5045166"/>
                  <a:gd name="connsiteX70" fmla="*/ 137408 w 5045168"/>
                  <a:gd name="connsiteY70" fmla="*/ 2836597 h 5045166"/>
                  <a:gd name="connsiteX71" fmla="*/ 126259 w 5045168"/>
                  <a:gd name="connsiteY71" fmla="*/ 2827398 h 5045166"/>
                  <a:gd name="connsiteX72" fmla="*/ 0 w 5045168"/>
                  <a:gd name="connsiteY72" fmla="*/ 2522582 h 5045166"/>
                  <a:gd name="connsiteX73" fmla="*/ 126259 w 5045168"/>
                  <a:gd name="connsiteY73" fmla="*/ 2217766 h 5045166"/>
                  <a:gd name="connsiteX74" fmla="*/ 137408 w 5045168"/>
                  <a:gd name="connsiteY74" fmla="*/ 2208568 h 5045166"/>
                  <a:gd name="connsiteX75" fmla="*/ 129020 w 5045168"/>
                  <a:gd name="connsiteY75" fmla="*/ 2196798 h 5045166"/>
                  <a:gd name="connsiteX76" fmla="*/ 85955 w 5045168"/>
                  <a:gd name="connsiteY76" fmla="*/ 1869690 h 5045166"/>
                  <a:gd name="connsiteX77" fmla="*/ 252007 w 5045168"/>
                  <a:gd name="connsiteY77" fmla="*/ 1630307 h 5045166"/>
                  <a:gd name="connsiteX78" fmla="*/ 299929 w 5045168"/>
                  <a:gd name="connsiteY78" fmla="*/ 1601872 h 5045166"/>
                  <a:gd name="connsiteX79" fmla="*/ 294897 w 5045168"/>
                  <a:gd name="connsiteY79" fmla="*/ 1588398 h 5045166"/>
                  <a:gd name="connsiteX80" fmla="*/ 337962 w 5045168"/>
                  <a:gd name="connsiteY80" fmla="*/ 1261290 h 5045166"/>
                  <a:gd name="connsiteX81" fmla="*/ 579867 w 5045168"/>
                  <a:gd name="connsiteY81" fmla="*/ 1066270 h 5045166"/>
                  <a:gd name="connsiteX82" fmla="*/ 614124 w 5045168"/>
                  <a:gd name="connsiteY82" fmla="*/ 1059677 h 5045166"/>
                  <a:gd name="connsiteX83" fmla="*/ 612589 w 5045168"/>
                  <a:gd name="connsiteY83" fmla="*/ 1043662 h 5045166"/>
                  <a:gd name="connsiteX84" fmla="*/ 738847 w 5045168"/>
                  <a:gd name="connsiteY84" fmla="*/ 738846 h 5045166"/>
                  <a:gd name="connsiteX85" fmla="*/ 1043664 w 5045168"/>
                  <a:gd name="connsiteY85" fmla="*/ 612587 h 5045166"/>
                  <a:gd name="connsiteX86" fmla="*/ 1058052 w 5045168"/>
                  <a:gd name="connsiteY86" fmla="*/ 613966 h 5045166"/>
                  <a:gd name="connsiteX87" fmla="*/ 1060443 w 5045168"/>
                  <a:gd name="connsiteY87" fmla="*/ 599711 h 5045166"/>
                  <a:gd name="connsiteX88" fmla="*/ 1261292 w 5045168"/>
                  <a:gd name="connsiteY88" fmla="*/ 337960 h 5045166"/>
                  <a:gd name="connsiteX89" fmla="*/ 1506830 w 5045168"/>
                  <a:gd name="connsiteY89" fmla="*/ 281208 h 5045166"/>
                  <a:gd name="connsiteX90" fmla="*/ 1602125 w 5045168"/>
                  <a:gd name="connsiteY90" fmla="*/ 299546 h 5045166"/>
                  <a:gd name="connsiteX91" fmla="*/ 1607940 w 5045168"/>
                  <a:gd name="connsiteY91" fmla="*/ 286801 h 5045166"/>
                  <a:gd name="connsiteX92" fmla="*/ 1869691 w 5045168"/>
                  <a:gd name="connsiteY92" fmla="*/ 85952 h 5045166"/>
                  <a:gd name="connsiteX93" fmla="*/ 2196800 w 5045168"/>
                  <a:gd name="connsiteY93" fmla="*/ 129016 h 5045166"/>
                  <a:gd name="connsiteX94" fmla="*/ 2208572 w 5045168"/>
                  <a:gd name="connsiteY94" fmla="*/ 137406 h 5045166"/>
                  <a:gd name="connsiteX95" fmla="*/ 2217769 w 5045168"/>
                  <a:gd name="connsiteY95" fmla="*/ 126259 h 5045166"/>
                  <a:gd name="connsiteX96" fmla="*/ 2522585 w 5045168"/>
                  <a:gd name="connsiteY96" fmla="*/ 0 h 504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045168" h="5045166">
                    <a:moveTo>
                      <a:pt x="2522585" y="0"/>
                    </a:moveTo>
                    <a:cubicBezTo>
                      <a:pt x="2641623" y="0"/>
                      <a:pt x="2749392" y="48249"/>
                      <a:pt x="2827401" y="126259"/>
                    </a:cubicBezTo>
                    <a:lnTo>
                      <a:pt x="2836599" y="137407"/>
                    </a:lnTo>
                    <a:lnTo>
                      <a:pt x="2848370" y="129019"/>
                    </a:lnTo>
                    <a:cubicBezTo>
                      <a:pt x="2943911" y="73858"/>
                      <a:pt x="3060496" y="55145"/>
                      <a:pt x="3175478" y="85954"/>
                    </a:cubicBezTo>
                    <a:cubicBezTo>
                      <a:pt x="3290459" y="116764"/>
                      <a:pt x="3382068" y="191262"/>
                      <a:pt x="3437229" y="286803"/>
                    </a:cubicBezTo>
                    <a:lnTo>
                      <a:pt x="3443229" y="299953"/>
                    </a:lnTo>
                    <a:lnTo>
                      <a:pt x="3456769" y="294897"/>
                    </a:lnTo>
                    <a:cubicBezTo>
                      <a:pt x="3563331" y="266344"/>
                      <a:pt x="3680787" y="278443"/>
                      <a:pt x="3783876" y="337962"/>
                    </a:cubicBezTo>
                    <a:cubicBezTo>
                      <a:pt x="3886966" y="397481"/>
                      <a:pt x="3956172" y="493151"/>
                      <a:pt x="3984725" y="599713"/>
                    </a:cubicBezTo>
                    <a:lnTo>
                      <a:pt x="3987117" y="613968"/>
                    </a:lnTo>
                    <a:lnTo>
                      <a:pt x="4001505" y="612589"/>
                    </a:lnTo>
                    <a:cubicBezTo>
                      <a:pt x="4111827" y="612589"/>
                      <a:pt x="4222148" y="654675"/>
                      <a:pt x="4306321" y="738848"/>
                    </a:cubicBezTo>
                    <a:cubicBezTo>
                      <a:pt x="4390493" y="823020"/>
                      <a:pt x="4432579" y="933342"/>
                      <a:pt x="4432579" y="1043664"/>
                    </a:cubicBezTo>
                    <a:lnTo>
                      <a:pt x="4431201" y="1058051"/>
                    </a:lnTo>
                    <a:lnTo>
                      <a:pt x="4445455" y="1060442"/>
                    </a:lnTo>
                    <a:cubicBezTo>
                      <a:pt x="4552017" y="1088996"/>
                      <a:pt x="4647687" y="1158202"/>
                      <a:pt x="4707206" y="1261292"/>
                    </a:cubicBezTo>
                    <a:cubicBezTo>
                      <a:pt x="4766725" y="1364381"/>
                      <a:pt x="4778824" y="1481837"/>
                      <a:pt x="4750271" y="1588399"/>
                    </a:cubicBezTo>
                    <a:lnTo>
                      <a:pt x="4745215" y="1601941"/>
                    </a:lnTo>
                    <a:lnTo>
                      <a:pt x="4758364" y="1607938"/>
                    </a:lnTo>
                    <a:cubicBezTo>
                      <a:pt x="4853905" y="1663099"/>
                      <a:pt x="4928403" y="1754708"/>
                      <a:pt x="4959213" y="1869690"/>
                    </a:cubicBezTo>
                    <a:cubicBezTo>
                      <a:pt x="4990022" y="1984672"/>
                      <a:pt x="4971309" y="2101256"/>
                      <a:pt x="4916148" y="2196798"/>
                    </a:cubicBezTo>
                    <a:lnTo>
                      <a:pt x="4907760" y="2208568"/>
                    </a:lnTo>
                    <a:lnTo>
                      <a:pt x="4918909" y="2217766"/>
                    </a:lnTo>
                    <a:cubicBezTo>
                      <a:pt x="4996918" y="2295775"/>
                      <a:pt x="5045168" y="2403544"/>
                      <a:pt x="5045168" y="2522582"/>
                    </a:cubicBezTo>
                    <a:cubicBezTo>
                      <a:pt x="5045168" y="2641620"/>
                      <a:pt x="4996918" y="2749389"/>
                      <a:pt x="4918909" y="2827398"/>
                    </a:cubicBezTo>
                    <a:lnTo>
                      <a:pt x="4907760" y="2836597"/>
                    </a:lnTo>
                    <a:lnTo>
                      <a:pt x="4916148" y="2848367"/>
                    </a:lnTo>
                    <a:cubicBezTo>
                      <a:pt x="4971308" y="2943908"/>
                      <a:pt x="4990021" y="3060493"/>
                      <a:pt x="4959212" y="3175474"/>
                    </a:cubicBezTo>
                    <a:cubicBezTo>
                      <a:pt x="4928403" y="3290456"/>
                      <a:pt x="4853905" y="3382065"/>
                      <a:pt x="4758363" y="3437226"/>
                    </a:cubicBezTo>
                    <a:lnTo>
                      <a:pt x="4745215" y="3443225"/>
                    </a:lnTo>
                    <a:lnTo>
                      <a:pt x="4750270" y="3456765"/>
                    </a:lnTo>
                    <a:cubicBezTo>
                      <a:pt x="4778824" y="3563328"/>
                      <a:pt x="4766725" y="3680783"/>
                      <a:pt x="4707206" y="3783873"/>
                    </a:cubicBezTo>
                    <a:cubicBezTo>
                      <a:pt x="4647687" y="3886963"/>
                      <a:pt x="4552017" y="3956169"/>
                      <a:pt x="4445454" y="3984722"/>
                    </a:cubicBezTo>
                    <a:lnTo>
                      <a:pt x="4431200" y="3987114"/>
                    </a:lnTo>
                    <a:lnTo>
                      <a:pt x="4432579" y="4001502"/>
                    </a:lnTo>
                    <a:cubicBezTo>
                      <a:pt x="4432579" y="4111823"/>
                      <a:pt x="4390493" y="4222145"/>
                      <a:pt x="4306320" y="4306318"/>
                    </a:cubicBezTo>
                    <a:cubicBezTo>
                      <a:pt x="4222147" y="4390490"/>
                      <a:pt x="4111826" y="4432576"/>
                      <a:pt x="4001504" y="4432576"/>
                    </a:cubicBezTo>
                    <a:lnTo>
                      <a:pt x="3987116" y="4431197"/>
                    </a:lnTo>
                    <a:lnTo>
                      <a:pt x="3984724" y="4445452"/>
                    </a:lnTo>
                    <a:cubicBezTo>
                      <a:pt x="3956171" y="4552014"/>
                      <a:pt x="3886966" y="4647684"/>
                      <a:pt x="3783876" y="4707203"/>
                    </a:cubicBezTo>
                    <a:cubicBezTo>
                      <a:pt x="3680786" y="4766722"/>
                      <a:pt x="3563330" y="4778821"/>
                      <a:pt x="3456768" y="4750268"/>
                    </a:cubicBezTo>
                    <a:lnTo>
                      <a:pt x="3443227" y="4745212"/>
                    </a:lnTo>
                    <a:lnTo>
                      <a:pt x="3437228" y="4758361"/>
                    </a:lnTo>
                    <a:cubicBezTo>
                      <a:pt x="3382067" y="4853902"/>
                      <a:pt x="3290458" y="4928401"/>
                      <a:pt x="3175477" y="4959210"/>
                    </a:cubicBezTo>
                    <a:cubicBezTo>
                      <a:pt x="3060495" y="4990019"/>
                      <a:pt x="2943910" y="4971306"/>
                      <a:pt x="2848369" y="4916145"/>
                    </a:cubicBezTo>
                    <a:lnTo>
                      <a:pt x="2836600" y="4907758"/>
                    </a:lnTo>
                    <a:lnTo>
                      <a:pt x="2827401" y="4918907"/>
                    </a:lnTo>
                    <a:cubicBezTo>
                      <a:pt x="2749392" y="4996917"/>
                      <a:pt x="2641623" y="5045166"/>
                      <a:pt x="2522585" y="5045166"/>
                    </a:cubicBezTo>
                    <a:cubicBezTo>
                      <a:pt x="2403547" y="5045166"/>
                      <a:pt x="2295779" y="4996916"/>
                      <a:pt x="2217769" y="4918907"/>
                    </a:cubicBezTo>
                    <a:lnTo>
                      <a:pt x="2208571" y="4907758"/>
                    </a:lnTo>
                    <a:lnTo>
                      <a:pt x="2196800" y="4916146"/>
                    </a:lnTo>
                    <a:cubicBezTo>
                      <a:pt x="2101259" y="4971307"/>
                      <a:pt x="1984674" y="4990020"/>
                      <a:pt x="1869692" y="4959211"/>
                    </a:cubicBezTo>
                    <a:cubicBezTo>
                      <a:pt x="1754710" y="4928401"/>
                      <a:pt x="1663102" y="4853903"/>
                      <a:pt x="1607941" y="4758362"/>
                    </a:cubicBezTo>
                    <a:lnTo>
                      <a:pt x="1601942" y="4745213"/>
                    </a:lnTo>
                    <a:lnTo>
                      <a:pt x="1588401" y="4750269"/>
                    </a:lnTo>
                    <a:cubicBezTo>
                      <a:pt x="1481838" y="4778822"/>
                      <a:pt x="1364383" y="4766723"/>
                      <a:pt x="1261293" y="4707204"/>
                    </a:cubicBezTo>
                    <a:cubicBezTo>
                      <a:pt x="1158203" y="4647685"/>
                      <a:pt x="1088998" y="4552015"/>
                      <a:pt x="1060444" y="4445453"/>
                    </a:cubicBezTo>
                    <a:lnTo>
                      <a:pt x="1058052" y="4431198"/>
                    </a:lnTo>
                    <a:lnTo>
                      <a:pt x="1043664" y="4432577"/>
                    </a:lnTo>
                    <a:cubicBezTo>
                      <a:pt x="933343" y="4432577"/>
                      <a:pt x="823021" y="4390491"/>
                      <a:pt x="738848" y="4306319"/>
                    </a:cubicBezTo>
                    <a:cubicBezTo>
                      <a:pt x="654676" y="4222146"/>
                      <a:pt x="612590" y="4111824"/>
                      <a:pt x="612590" y="4001503"/>
                    </a:cubicBezTo>
                    <a:lnTo>
                      <a:pt x="613969" y="3987115"/>
                    </a:lnTo>
                    <a:lnTo>
                      <a:pt x="599714" y="3984723"/>
                    </a:lnTo>
                    <a:cubicBezTo>
                      <a:pt x="493151" y="3956169"/>
                      <a:pt x="397481" y="3886964"/>
                      <a:pt x="337962" y="3783874"/>
                    </a:cubicBezTo>
                    <a:cubicBezTo>
                      <a:pt x="278443" y="3680784"/>
                      <a:pt x="266345" y="3563328"/>
                      <a:pt x="294898" y="3456766"/>
                    </a:cubicBezTo>
                    <a:lnTo>
                      <a:pt x="299954" y="3443225"/>
                    </a:lnTo>
                    <a:lnTo>
                      <a:pt x="286805" y="3437226"/>
                    </a:lnTo>
                    <a:cubicBezTo>
                      <a:pt x="191263" y="3382065"/>
                      <a:pt x="116765" y="3290457"/>
                      <a:pt x="85956" y="3175475"/>
                    </a:cubicBezTo>
                    <a:cubicBezTo>
                      <a:pt x="55146" y="3060493"/>
                      <a:pt x="73859" y="2943908"/>
                      <a:pt x="129020" y="2848367"/>
                    </a:cubicBezTo>
                    <a:lnTo>
                      <a:pt x="137408" y="2836597"/>
                    </a:lnTo>
                    <a:lnTo>
                      <a:pt x="126259" y="2827398"/>
                    </a:lnTo>
                    <a:cubicBezTo>
                      <a:pt x="48250" y="2749389"/>
                      <a:pt x="0" y="2641620"/>
                      <a:pt x="0" y="2522582"/>
                    </a:cubicBezTo>
                    <a:cubicBezTo>
                      <a:pt x="0" y="2403544"/>
                      <a:pt x="48250" y="2295775"/>
                      <a:pt x="126259" y="2217766"/>
                    </a:cubicBezTo>
                    <a:lnTo>
                      <a:pt x="137408" y="2208568"/>
                    </a:lnTo>
                    <a:lnTo>
                      <a:pt x="129020" y="2196798"/>
                    </a:lnTo>
                    <a:cubicBezTo>
                      <a:pt x="73859" y="2101256"/>
                      <a:pt x="55146" y="1984672"/>
                      <a:pt x="85955" y="1869690"/>
                    </a:cubicBezTo>
                    <a:cubicBezTo>
                      <a:pt x="112914" y="1769081"/>
                      <a:pt x="173321" y="1686367"/>
                      <a:pt x="252007" y="1630307"/>
                    </a:cubicBezTo>
                    <a:lnTo>
                      <a:pt x="299929" y="1601872"/>
                    </a:lnTo>
                    <a:lnTo>
                      <a:pt x="294897" y="1588398"/>
                    </a:lnTo>
                    <a:cubicBezTo>
                      <a:pt x="266344" y="1481835"/>
                      <a:pt x="278443" y="1364380"/>
                      <a:pt x="337962" y="1261290"/>
                    </a:cubicBezTo>
                    <a:cubicBezTo>
                      <a:pt x="393761" y="1164643"/>
                      <a:pt x="481333" y="1097778"/>
                      <a:pt x="579867" y="1066270"/>
                    </a:cubicBezTo>
                    <a:lnTo>
                      <a:pt x="614124" y="1059677"/>
                    </a:lnTo>
                    <a:lnTo>
                      <a:pt x="612589" y="1043662"/>
                    </a:lnTo>
                    <a:cubicBezTo>
                      <a:pt x="612589" y="933340"/>
                      <a:pt x="654675" y="823018"/>
                      <a:pt x="738847" y="738846"/>
                    </a:cubicBezTo>
                    <a:cubicBezTo>
                      <a:pt x="823020" y="654673"/>
                      <a:pt x="933342" y="612587"/>
                      <a:pt x="1043664" y="612587"/>
                    </a:cubicBezTo>
                    <a:lnTo>
                      <a:pt x="1058052" y="613966"/>
                    </a:lnTo>
                    <a:lnTo>
                      <a:pt x="1060443" y="599711"/>
                    </a:lnTo>
                    <a:cubicBezTo>
                      <a:pt x="1088997" y="493149"/>
                      <a:pt x="1158202" y="397479"/>
                      <a:pt x="1261292" y="337960"/>
                    </a:cubicBezTo>
                    <a:cubicBezTo>
                      <a:pt x="1338610" y="293321"/>
                      <a:pt x="1424008" y="275355"/>
                      <a:pt x="1506830" y="281208"/>
                    </a:cubicBezTo>
                    <a:lnTo>
                      <a:pt x="1602125" y="299546"/>
                    </a:lnTo>
                    <a:lnTo>
                      <a:pt x="1607940" y="286801"/>
                    </a:lnTo>
                    <a:cubicBezTo>
                      <a:pt x="1663101" y="191259"/>
                      <a:pt x="1754709" y="116761"/>
                      <a:pt x="1869691" y="85952"/>
                    </a:cubicBezTo>
                    <a:cubicBezTo>
                      <a:pt x="1984673" y="55143"/>
                      <a:pt x="2101258" y="73856"/>
                      <a:pt x="2196800" y="129016"/>
                    </a:cubicBezTo>
                    <a:lnTo>
                      <a:pt x="2208572" y="137406"/>
                    </a:lnTo>
                    <a:lnTo>
                      <a:pt x="2217769" y="126259"/>
                    </a:lnTo>
                    <a:cubicBezTo>
                      <a:pt x="2295779" y="48249"/>
                      <a:pt x="2403547" y="0"/>
                      <a:pt x="25225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타원 336"/>
              <p:cNvSpPr/>
              <p:nvPr/>
            </p:nvSpPr>
            <p:spPr>
              <a:xfrm>
                <a:off x="4008755" y="791394"/>
                <a:ext cx="4445441" cy="4445441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5" name="직사각형 384"/>
          <p:cNvSpPr/>
          <p:nvPr/>
        </p:nvSpPr>
        <p:spPr>
          <a:xfrm>
            <a:off x="4019101" y="2308846"/>
            <a:ext cx="41825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  <a:endParaRPr lang="en-US" altLang="ko-KR" sz="6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5842425" y="1140296"/>
            <a:ext cx="567241" cy="586109"/>
            <a:chOff x="9057981" y="1000058"/>
            <a:chExt cx="2098549" cy="1971233"/>
          </a:xfrm>
        </p:grpSpPr>
        <p:sp>
          <p:nvSpPr>
            <p:cNvPr id="415" name="자유형 414"/>
            <p:cNvSpPr/>
            <p:nvPr/>
          </p:nvSpPr>
          <p:spPr>
            <a:xfrm>
              <a:off x="9057981" y="1000058"/>
              <a:ext cx="2098549" cy="1971233"/>
            </a:xfrm>
            <a:custGeom>
              <a:avLst/>
              <a:gdLst>
                <a:gd name="connsiteX0" fmla="*/ 1570514 w 2098549"/>
                <a:gd name="connsiteY0" fmla="*/ 17 h 1971233"/>
                <a:gd name="connsiteX1" fmla="*/ 1629289 w 2098549"/>
                <a:gd name="connsiteY1" fmla="*/ 13936 h 1971233"/>
                <a:gd name="connsiteX2" fmla="*/ 1594407 w 2098549"/>
                <a:gd name="connsiteY2" fmla="*/ 649410 h 1971233"/>
                <a:gd name="connsiteX3" fmla="*/ 1533861 w 2098549"/>
                <a:gd name="connsiteY3" fmla="*/ 741505 h 1971233"/>
                <a:gd name="connsiteX4" fmla="*/ 1501695 w 2098549"/>
                <a:gd name="connsiteY4" fmla="*/ 778716 h 1971233"/>
                <a:gd name="connsiteX5" fmla="*/ 1552914 w 2098549"/>
                <a:gd name="connsiteY5" fmla="*/ 782119 h 1971233"/>
                <a:gd name="connsiteX6" fmla="*/ 1621203 w 2098549"/>
                <a:gd name="connsiteY6" fmla="*/ 795561 h 1971233"/>
                <a:gd name="connsiteX7" fmla="*/ 2095216 w 2098549"/>
                <a:gd name="connsiteY7" fmla="*/ 1220244 h 1971233"/>
                <a:gd name="connsiteX8" fmla="*/ 1472367 w 2098549"/>
                <a:gd name="connsiteY8" fmla="*/ 1351023 h 1971233"/>
                <a:gd name="connsiteX9" fmla="*/ 1409568 w 2098549"/>
                <a:gd name="connsiteY9" fmla="*/ 1330228 h 1971233"/>
                <a:gd name="connsiteX10" fmla="*/ 1410318 w 2098549"/>
                <a:gd name="connsiteY10" fmla="*/ 1334014 h 1971233"/>
                <a:gd name="connsiteX11" fmla="*/ 1415008 w 2098549"/>
                <a:gd name="connsiteY11" fmla="*/ 1403455 h 1971233"/>
                <a:gd name="connsiteX12" fmla="*/ 1127480 w 2098549"/>
                <a:gd name="connsiteY12" fmla="*/ 1971233 h 1971233"/>
                <a:gd name="connsiteX13" fmla="*/ 839952 w 2098549"/>
                <a:gd name="connsiteY13" fmla="*/ 1403455 h 1971233"/>
                <a:gd name="connsiteX14" fmla="*/ 844865 w 2098549"/>
                <a:gd name="connsiteY14" fmla="*/ 1306354 h 1971233"/>
                <a:gd name="connsiteX15" fmla="*/ 847074 w 2098549"/>
                <a:gd name="connsiteY15" fmla="*/ 1292933 h 1971233"/>
                <a:gd name="connsiteX16" fmla="*/ 831858 w 2098549"/>
                <a:gd name="connsiteY16" fmla="*/ 1305202 h 1971233"/>
                <a:gd name="connsiteX17" fmla="*/ 627941 w 2098549"/>
                <a:gd name="connsiteY17" fmla="*/ 1405566 h 1971233"/>
                <a:gd name="connsiteX18" fmla="*/ 5091 w 2098549"/>
                <a:gd name="connsiteY18" fmla="*/ 1274786 h 1971233"/>
                <a:gd name="connsiteX19" fmla="*/ 479105 w 2098549"/>
                <a:gd name="connsiteY19" fmla="*/ 850104 h 1971233"/>
                <a:gd name="connsiteX20" fmla="*/ 587039 w 2098549"/>
                <a:gd name="connsiteY20" fmla="*/ 827794 h 1971233"/>
                <a:gd name="connsiteX21" fmla="*/ 663966 w 2098549"/>
                <a:gd name="connsiteY21" fmla="*/ 822200 h 1971233"/>
                <a:gd name="connsiteX22" fmla="*/ 663232 w 2098549"/>
                <a:gd name="connsiteY22" fmla="*/ 821831 h 1971233"/>
                <a:gd name="connsiteX23" fmla="*/ 563464 w 2098549"/>
                <a:gd name="connsiteY23" fmla="*/ 743342 h 1971233"/>
                <a:gd name="connsiteX24" fmla="*/ 365297 w 2098549"/>
                <a:gd name="connsiteY24" fmla="*/ 138549 h 1971233"/>
                <a:gd name="connsiteX25" fmla="*/ 970090 w 2098549"/>
                <a:gd name="connsiteY25" fmla="*/ 336716 h 1971233"/>
                <a:gd name="connsiteX26" fmla="*/ 1043377 w 2098549"/>
                <a:gd name="connsiteY26" fmla="*/ 419034 h 1971233"/>
                <a:gd name="connsiteX27" fmla="*/ 1059474 w 2098549"/>
                <a:gd name="connsiteY27" fmla="*/ 442756 h 1971233"/>
                <a:gd name="connsiteX28" fmla="*/ 1065736 w 2098549"/>
                <a:gd name="connsiteY28" fmla="*/ 424364 h 1971233"/>
                <a:gd name="connsiteX29" fmla="*/ 1096394 w 2098549"/>
                <a:gd name="connsiteY29" fmla="*/ 361881 h 1971233"/>
                <a:gd name="connsiteX30" fmla="*/ 1570514 w 2098549"/>
                <a:gd name="connsiteY30" fmla="*/ 17 h 197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8549" h="1971233">
                  <a:moveTo>
                    <a:pt x="1570514" y="17"/>
                  </a:moveTo>
                  <a:cubicBezTo>
                    <a:pt x="1592253" y="-311"/>
                    <a:pt x="1612099" y="4011"/>
                    <a:pt x="1629289" y="13936"/>
                  </a:cubicBezTo>
                  <a:cubicBezTo>
                    <a:pt x="1766812" y="93334"/>
                    <a:pt x="1751195" y="377845"/>
                    <a:pt x="1594407" y="649410"/>
                  </a:cubicBezTo>
                  <a:cubicBezTo>
                    <a:pt x="1574809" y="683355"/>
                    <a:pt x="1554560" y="714007"/>
                    <a:pt x="1533861" y="741505"/>
                  </a:cubicBezTo>
                  <a:lnTo>
                    <a:pt x="1501695" y="778716"/>
                  </a:lnTo>
                  <a:lnTo>
                    <a:pt x="1552914" y="782119"/>
                  </a:lnTo>
                  <a:cubicBezTo>
                    <a:pt x="1577443" y="785234"/>
                    <a:pt x="1600478" y="789735"/>
                    <a:pt x="1621203" y="795561"/>
                  </a:cubicBezTo>
                  <a:cubicBezTo>
                    <a:pt x="1786992" y="842171"/>
                    <a:pt x="2136316" y="1066857"/>
                    <a:pt x="2095216" y="1220244"/>
                  </a:cubicBezTo>
                  <a:cubicBezTo>
                    <a:pt x="2054117" y="1373631"/>
                    <a:pt x="1775258" y="1432183"/>
                    <a:pt x="1472367" y="1351023"/>
                  </a:cubicBezTo>
                  <a:lnTo>
                    <a:pt x="1409568" y="1330228"/>
                  </a:lnTo>
                  <a:lnTo>
                    <a:pt x="1410318" y="1334014"/>
                  </a:lnTo>
                  <a:cubicBezTo>
                    <a:pt x="1413657" y="1358513"/>
                    <a:pt x="1415272" y="1381929"/>
                    <a:pt x="1415008" y="1403455"/>
                  </a:cubicBezTo>
                  <a:cubicBezTo>
                    <a:pt x="1412896" y="1575659"/>
                    <a:pt x="1286278" y="1971233"/>
                    <a:pt x="1127480" y="1971233"/>
                  </a:cubicBezTo>
                  <a:cubicBezTo>
                    <a:pt x="968682" y="1971233"/>
                    <a:pt x="839953" y="1717031"/>
                    <a:pt x="839952" y="1403455"/>
                  </a:cubicBezTo>
                  <a:cubicBezTo>
                    <a:pt x="839952" y="1369157"/>
                    <a:pt x="841644" y="1336795"/>
                    <a:pt x="844865" y="1306354"/>
                  </a:cubicBezTo>
                  <a:lnTo>
                    <a:pt x="847074" y="1292933"/>
                  </a:lnTo>
                  <a:lnTo>
                    <a:pt x="831858" y="1305202"/>
                  </a:lnTo>
                  <a:cubicBezTo>
                    <a:pt x="765166" y="1352926"/>
                    <a:pt x="690522" y="1389617"/>
                    <a:pt x="627941" y="1405566"/>
                  </a:cubicBezTo>
                  <a:cubicBezTo>
                    <a:pt x="461058" y="1448095"/>
                    <a:pt x="46192" y="1428173"/>
                    <a:pt x="5091" y="1274786"/>
                  </a:cubicBezTo>
                  <a:cubicBezTo>
                    <a:pt x="-36009" y="1121399"/>
                    <a:pt x="176215" y="931263"/>
                    <a:pt x="479105" y="850104"/>
                  </a:cubicBezTo>
                  <a:cubicBezTo>
                    <a:pt x="516967" y="839959"/>
                    <a:pt x="552958" y="832602"/>
                    <a:pt x="587039" y="827794"/>
                  </a:cubicBezTo>
                  <a:lnTo>
                    <a:pt x="663966" y="822200"/>
                  </a:lnTo>
                  <a:lnTo>
                    <a:pt x="663232" y="821831"/>
                  </a:lnTo>
                  <a:cubicBezTo>
                    <a:pt x="624248" y="797294"/>
                    <a:pt x="589774" y="770305"/>
                    <a:pt x="563464" y="743342"/>
                  </a:cubicBezTo>
                  <a:cubicBezTo>
                    <a:pt x="443191" y="620082"/>
                    <a:pt x="253010" y="250836"/>
                    <a:pt x="365297" y="138549"/>
                  </a:cubicBezTo>
                  <a:cubicBezTo>
                    <a:pt x="477584" y="26263"/>
                    <a:pt x="748359" y="114985"/>
                    <a:pt x="970090" y="336716"/>
                  </a:cubicBezTo>
                  <a:cubicBezTo>
                    <a:pt x="997806" y="364432"/>
                    <a:pt x="1022174" y="391924"/>
                    <a:pt x="1043377" y="419034"/>
                  </a:cubicBezTo>
                  <a:lnTo>
                    <a:pt x="1059474" y="442756"/>
                  </a:lnTo>
                  <a:lnTo>
                    <a:pt x="1065736" y="424364"/>
                  </a:lnTo>
                  <a:cubicBezTo>
                    <a:pt x="1075093" y="401477"/>
                    <a:pt x="1085403" y="380391"/>
                    <a:pt x="1096394" y="361881"/>
                  </a:cubicBezTo>
                  <a:cubicBezTo>
                    <a:pt x="1173334" y="232314"/>
                    <a:pt x="1418336" y="2304"/>
                    <a:pt x="1570514" y="17"/>
                  </a:cubicBezTo>
                  <a:close/>
                </a:path>
              </a:pathLst>
            </a:custGeom>
            <a:solidFill>
              <a:srgbClr val="AAD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6" name="그룹 415"/>
            <p:cNvGrpSpPr/>
            <p:nvPr/>
          </p:nvGrpSpPr>
          <p:grpSpPr>
            <a:xfrm>
              <a:off x="9919313" y="1745051"/>
              <a:ext cx="342831" cy="355430"/>
              <a:chOff x="9919313" y="1745051"/>
              <a:chExt cx="342831" cy="355430"/>
            </a:xfrm>
            <a:solidFill>
              <a:schemeClr val="bg1"/>
            </a:solidFill>
          </p:grpSpPr>
          <p:sp>
            <p:nvSpPr>
              <p:cNvPr id="417" name="타원 416"/>
              <p:cNvSpPr/>
              <p:nvPr/>
            </p:nvSpPr>
            <p:spPr>
              <a:xfrm>
                <a:off x="9979204" y="1745051"/>
                <a:ext cx="140185" cy="1274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타원 417"/>
              <p:cNvSpPr/>
              <p:nvPr/>
            </p:nvSpPr>
            <p:spPr>
              <a:xfrm>
                <a:off x="10071771" y="1932205"/>
                <a:ext cx="72909" cy="662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타원 418"/>
              <p:cNvSpPr/>
              <p:nvPr/>
            </p:nvSpPr>
            <p:spPr>
              <a:xfrm>
                <a:off x="10149043" y="1844289"/>
                <a:ext cx="84812" cy="848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타원 419"/>
              <p:cNvSpPr/>
              <p:nvPr/>
            </p:nvSpPr>
            <p:spPr>
              <a:xfrm>
                <a:off x="9919313" y="1908342"/>
                <a:ext cx="102622" cy="932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타원 420"/>
              <p:cNvSpPr/>
              <p:nvPr/>
            </p:nvSpPr>
            <p:spPr>
              <a:xfrm>
                <a:off x="10177332" y="1985170"/>
                <a:ext cx="84812" cy="771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타원 421"/>
              <p:cNvSpPr/>
              <p:nvPr/>
            </p:nvSpPr>
            <p:spPr>
              <a:xfrm>
                <a:off x="10006443" y="2015670"/>
                <a:ext cx="102622" cy="848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921" name="그림 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37" y="3654659"/>
            <a:ext cx="6626926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8D8B1F33-8A84-BD48-A655-279B57D5D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79" y="1342363"/>
            <a:ext cx="7859384" cy="4225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666CA-DD90-F742-8A84-95CCB667898D}"/>
              </a:ext>
            </a:extLst>
          </p:cNvPr>
          <p:cNvSpPr txBox="1"/>
          <p:nvPr/>
        </p:nvSpPr>
        <p:spPr>
          <a:xfrm>
            <a:off x="1447346" y="5844399"/>
            <a:ext cx="10178650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4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627A2-D040-B449-8287-3999A84C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008258"/>
            <a:ext cx="10809879" cy="55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4C300-376A-A045-92F2-DC374952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2" y="991674"/>
            <a:ext cx="10809878" cy="55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12BC8-B57C-4F4B-8A81-DCF0AF11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005743"/>
            <a:ext cx="1080987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5FCD7-AE2E-A840-A419-FBE5B2A4D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011649"/>
            <a:ext cx="10809879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885BB-3C92-A343-9306-A2288FDF8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011650"/>
            <a:ext cx="10833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80494-9DF4-F548-B65E-8EC99D9B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83514"/>
            <a:ext cx="108712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0AD97-8A06-9442-8E0F-8D63269F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885040"/>
            <a:ext cx="10782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8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40BE60-7F13-BD40-8D87-296026CE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004374"/>
            <a:ext cx="10782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401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  <a:r>
              <a:rPr lang="en-US" altLang="ko-KR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예시</a:t>
            </a:r>
            <a:r>
              <a:rPr lang="en-US" altLang="ko-KR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6B306-87D8-DC4B-9D7A-C71272E0C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85040"/>
            <a:ext cx="10845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82121" y="747235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(eco bag)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이란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??</a:t>
            </a:r>
            <a:endParaRPr lang="ko-KR" altLang="en-US" sz="28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82121" y="1900786"/>
            <a:ext cx="10480695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'</a:t>
            </a:r>
            <a:r>
              <a:rPr lang="ko-KR" altLang="en-US" sz="2000" b="1" dirty="0" err="1">
                <a:solidFill>
                  <a:srgbClr val="00B050"/>
                </a:solidFill>
              </a:rPr>
              <a:t>에코백</a:t>
            </a:r>
            <a:r>
              <a:rPr lang="en-US" altLang="ko-KR" sz="2000" b="1" dirty="0">
                <a:solidFill>
                  <a:srgbClr val="00B050"/>
                </a:solidFill>
              </a:rPr>
              <a:t>(eco bag)'</a:t>
            </a:r>
            <a:r>
              <a:rPr lang="ko-KR" altLang="en-US" sz="2000" dirty="0"/>
              <a:t>은 일반적으로 인조피혁과 화학처리 등 가공을 하지 않고 천연 면이나 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 err="1"/>
              <a:t>컨버스</a:t>
            </a:r>
            <a:r>
              <a:rPr lang="ko-KR" altLang="en-US" sz="2000" dirty="0"/>
              <a:t> 천 등 </a:t>
            </a:r>
            <a:r>
              <a:rPr lang="ko-KR" altLang="en-US" sz="2000" dirty="0" err="1"/>
              <a:t>생분해성</a:t>
            </a:r>
            <a:r>
              <a:rPr lang="ko-KR" altLang="en-US" sz="2000" dirty="0"/>
              <a:t> 재료로 제작되는 </a:t>
            </a:r>
            <a:r>
              <a:rPr lang="ko-KR" altLang="en-US" sz="2000" b="1" dirty="0">
                <a:solidFill>
                  <a:srgbClr val="00B050"/>
                </a:solidFill>
              </a:rPr>
              <a:t>친환경 천 가방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/>
              <a:t>쉽게 말해 천으로 만들어 장바구니 대용으로 쉽게 들고 다닐 수 있게 만든 가방</a:t>
            </a:r>
            <a:r>
              <a:rPr lang="en-US" altLang="ko-KR" sz="2000" dirty="0"/>
              <a:t> 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2000" b="1" dirty="0">
                <a:solidFill>
                  <a:srgbClr val="FF0000"/>
                </a:solidFill>
                <a:sym typeface="Wingdings" pitchFamily="2" charset="2"/>
              </a:rPr>
              <a:t>동물 가죽과</a:t>
            </a:r>
            <a:r>
              <a:rPr lang="ko-KR" altLang="en-US" sz="2000" b="1" dirty="0">
                <a:solidFill>
                  <a:srgbClr val="FF0000"/>
                </a:solidFill>
              </a:rPr>
              <a:t> 일회용품 사용을 줄이자는 취지로 등장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    </a:t>
            </a:r>
            <a:r>
              <a:rPr lang="en-US" altLang="ko-KR" sz="1600" b="1" dirty="0">
                <a:solidFill>
                  <a:srgbClr val="FF0000"/>
                </a:solidFill>
              </a:rPr>
              <a:t>(ex)</a:t>
            </a:r>
            <a:r>
              <a:rPr lang="ko-KR" altLang="en-US" sz="1600" b="1" dirty="0">
                <a:solidFill>
                  <a:srgbClr val="FF0000"/>
                </a:solidFill>
              </a:rPr>
              <a:t>일회용 비닐봉지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가죽가방</a:t>
            </a:r>
            <a:r>
              <a:rPr lang="en-US" altLang="ko-KR" sz="1600" b="1" dirty="0">
                <a:solidFill>
                  <a:srgbClr val="FF0000"/>
                </a:solidFill>
              </a:rPr>
              <a:t>..</a:t>
            </a:r>
            <a:endParaRPr lang="ko-KR" altLang="en-US" sz="1600" b="1" dirty="0">
              <a:solidFill>
                <a:srgbClr val="FF0000"/>
              </a:solidFill>
              <a:latin typeface="BM JUA_TTF" panose="02020603020101020101" pitchFamily="18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2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401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  <a:r>
              <a:rPr lang="en-US" altLang="ko-KR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예시</a:t>
            </a:r>
            <a:r>
              <a:rPr lang="en-US" altLang="ko-KR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B78FB-4538-494F-B7EF-7DFBC9AB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29" y="3321639"/>
            <a:ext cx="3053367" cy="3153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6EB478-837E-F34F-BE51-60C7C895B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76" y="3321640"/>
            <a:ext cx="3026749" cy="3153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8EAEA-BA21-8D48-99F1-2BD79FB25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00" y="793306"/>
            <a:ext cx="3447804" cy="3033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CA82AA-28C2-BA44-8A28-F320481C1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80" y="793306"/>
            <a:ext cx="3089835" cy="3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057378" y="1930556"/>
            <a:ext cx="6077245" cy="2996888"/>
            <a:chOff x="3057378" y="1930556"/>
            <a:chExt cx="6077245" cy="2996888"/>
          </a:xfrm>
        </p:grpSpPr>
        <p:grpSp>
          <p:nvGrpSpPr>
            <p:cNvPr id="11" name="그룹 10"/>
            <p:cNvGrpSpPr/>
            <p:nvPr/>
          </p:nvGrpSpPr>
          <p:grpSpPr>
            <a:xfrm>
              <a:off x="3057378" y="1930556"/>
              <a:ext cx="6077245" cy="2996888"/>
              <a:chOff x="3024554" y="2265043"/>
              <a:chExt cx="6077245" cy="2996888"/>
            </a:xfrm>
          </p:grpSpPr>
          <p:sp>
            <p:nvSpPr>
              <p:cNvPr id="9" name="자유형 8"/>
              <p:cNvSpPr/>
              <p:nvPr/>
            </p:nvSpPr>
            <p:spPr>
              <a:xfrm>
                <a:off x="3024554" y="2265043"/>
                <a:ext cx="6077245" cy="2455452"/>
              </a:xfrm>
              <a:custGeom>
                <a:avLst/>
                <a:gdLst>
                  <a:gd name="connsiteX0" fmla="*/ 0 w 6077245"/>
                  <a:gd name="connsiteY0" fmla="*/ 1227726 h 2455452"/>
                  <a:gd name="connsiteX1" fmla="*/ 0 w 6077245"/>
                  <a:gd name="connsiteY1" fmla="*/ 1227727 h 2455452"/>
                  <a:gd name="connsiteX2" fmla="*/ 0 w 6077245"/>
                  <a:gd name="connsiteY2" fmla="*/ 1227727 h 2455452"/>
                  <a:gd name="connsiteX3" fmla="*/ 1983387 w 6077245"/>
                  <a:gd name="connsiteY3" fmla="*/ 0 h 2455452"/>
                  <a:gd name="connsiteX4" fmla="*/ 4093858 w 6077245"/>
                  <a:gd name="connsiteY4" fmla="*/ 0 h 2455452"/>
                  <a:gd name="connsiteX5" fmla="*/ 4780291 w 6077245"/>
                  <a:gd name="connsiteY5" fmla="*/ 209677 h 2455452"/>
                  <a:gd name="connsiteX6" fmla="*/ 4784839 w 6077245"/>
                  <a:gd name="connsiteY6" fmla="*/ 213077 h 2455452"/>
                  <a:gd name="connsiteX7" fmla="*/ 5062595 w 6077245"/>
                  <a:gd name="connsiteY7" fmla="*/ 213077 h 2455452"/>
                  <a:gd name="connsiteX8" fmla="*/ 6077245 w 6077245"/>
                  <a:gd name="connsiteY8" fmla="*/ 1227727 h 2455452"/>
                  <a:gd name="connsiteX9" fmla="*/ 6077244 w 6077245"/>
                  <a:gd name="connsiteY9" fmla="*/ 1227727 h 2455452"/>
                  <a:gd name="connsiteX10" fmla="*/ 5062594 w 6077245"/>
                  <a:gd name="connsiteY10" fmla="*/ 2242377 h 2455452"/>
                  <a:gd name="connsiteX11" fmla="*/ 4784836 w 6077245"/>
                  <a:gd name="connsiteY11" fmla="*/ 2242377 h 2455452"/>
                  <a:gd name="connsiteX12" fmla="*/ 4780291 w 6077245"/>
                  <a:gd name="connsiteY12" fmla="*/ 2245776 h 2455452"/>
                  <a:gd name="connsiteX13" fmla="*/ 4093858 w 6077245"/>
                  <a:gd name="connsiteY13" fmla="*/ 2455452 h 2455452"/>
                  <a:gd name="connsiteX14" fmla="*/ 1983387 w 6077245"/>
                  <a:gd name="connsiteY14" fmla="*/ 2455452 h 2455452"/>
                  <a:gd name="connsiteX15" fmla="*/ 1296954 w 6077245"/>
                  <a:gd name="connsiteY15" fmla="*/ 2245776 h 2455452"/>
                  <a:gd name="connsiteX16" fmla="*/ 1292408 w 6077245"/>
                  <a:gd name="connsiteY16" fmla="*/ 2242376 h 2455452"/>
                  <a:gd name="connsiteX17" fmla="*/ 1014650 w 6077245"/>
                  <a:gd name="connsiteY17" fmla="*/ 2242376 h 2455452"/>
                  <a:gd name="connsiteX18" fmla="*/ 20614 w 6077245"/>
                  <a:gd name="connsiteY18" fmla="*/ 1432214 h 2455452"/>
                  <a:gd name="connsiteX19" fmla="*/ 0 w 6077245"/>
                  <a:gd name="connsiteY19" fmla="*/ 1227727 h 2455452"/>
                  <a:gd name="connsiteX20" fmla="*/ 20614 w 6077245"/>
                  <a:gd name="connsiteY20" fmla="*/ 1023240 h 2455452"/>
                  <a:gd name="connsiteX21" fmla="*/ 1014650 w 6077245"/>
                  <a:gd name="connsiteY21" fmla="*/ 213077 h 2455452"/>
                  <a:gd name="connsiteX22" fmla="*/ 1292407 w 6077245"/>
                  <a:gd name="connsiteY22" fmla="*/ 213077 h 2455452"/>
                  <a:gd name="connsiteX23" fmla="*/ 1296954 w 6077245"/>
                  <a:gd name="connsiteY23" fmla="*/ 209677 h 2455452"/>
                  <a:gd name="connsiteX24" fmla="*/ 1983387 w 6077245"/>
                  <a:gd name="connsiteY24" fmla="*/ 0 h 245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7245" h="2455452">
                    <a:moveTo>
                      <a:pt x="0" y="1227726"/>
                    </a:moveTo>
                    <a:lnTo>
                      <a:pt x="0" y="1227727"/>
                    </a:lnTo>
                    <a:lnTo>
                      <a:pt x="0" y="1227727"/>
                    </a:lnTo>
                    <a:close/>
                    <a:moveTo>
                      <a:pt x="1983387" y="0"/>
                    </a:moveTo>
                    <a:lnTo>
                      <a:pt x="4093858" y="0"/>
                    </a:lnTo>
                    <a:cubicBezTo>
                      <a:pt x="4348129" y="0"/>
                      <a:pt x="4584345" y="77298"/>
                      <a:pt x="4780291" y="209677"/>
                    </a:cubicBezTo>
                    <a:lnTo>
                      <a:pt x="4784839" y="213077"/>
                    </a:lnTo>
                    <a:lnTo>
                      <a:pt x="5062595" y="213077"/>
                    </a:lnTo>
                    <a:cubicBezTo>
                      <a:pt x="5622971" y="213077"/>
                      <a:pt x="6077245" y="667351"/>
                      <a:pt x="6077245" y="1227727"/>
                    </a:cubicBezTo>
                    <a:lnTo>
                      <a:pt x="6077244" y="1227727"/>
                    </a:lnTo>
                    <a:cubicBezTo>
                      <a:pt x="6077244" y="1788103"/>
                      <a:pt x="5622970" y="2242377"/>
                      <a:pt x="5062594" y="2242377"/>
                    </a:cubicBezTo>
                    <a:lnTo>
                      <a:pt x="4784836" y="2242377"/>
                    </a:lnTo>
                    <a:lnTo>
                      <a:pt x="4780291" y="2245776"/>
                    </a:lnTo>
                    <a:cubicBezTo>
                      <a:pt x="4584345" y="2378155"/>
                      <a:pt x="4348129" y="2455452"/>
                      <a:pt x="4093858" y="2455452"/>
                    </a:cubicBezTo>
                    <a:lnTo>
                      <a:pt x="1983387" y="2455452"/>
                    </a:lnTo>
                    <a:cubicBezTo>
                      <a:pt x="1729117" y="2455452"/>
                      <a:pt x="1492901" y="2378155"/>
                      <a:pt x="1296954" y="2245776"/>
                    </a:cubicBezTo>
                    <a:lnTo>
                      <a:pt x="1292408" y="2242376"/>
                    </a:lnTo>
                    <a:lnTo>
                      <a:pt x="1014650" y="2242376"/>
                    </a:lnTo>
                    <a:cubicBezTo>
                      <a:pt x="524321" y="2242376"/>
                      <a:pt x="115226" y="1894573"/>
                      <a:pt x="20614" y="1432214"/>
                    </a:cubicBezTo>
                    <a:lnTo>
                      <a:pt x="0" y="1227727"/>
                    </a:lnTo>
                    <a:lnTo>
                      <a:pt x="20614" y="1023240"/>
                    </a:lnTo>
                    <a:cubicBezTo>
                      <a:pt x="115226" y="560881"/>
                      <a:pt x="524321" y="213077"/>
                      <a:pt x="1014650" y="213077"/>
                    </a:cubicBezTo>
                    <a:lnTo>
                      <a:pt x="1292407" y="213077"/>
                    </a:lnTo>
                    <a:lnTo>
                      <a:pt x="1296954" y="209677"/>
                    </a:lnTo>
                    <a:cubicBezTo>
                      <a:pt x="1492901" y="77298"/>
                      <a:pt x="1729117" y="0"/>
                      <a:pt x="19833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3130850" y="2376655"/>
                <a:ext cx="5864653" cy="2232229"/>
              </a:xfrm>
              <a:custGeom>
                <a:avLst/>
                <a:gdLst>
                  <a:gd name="connsiteX0" fmla="*/ 0 w 6077245"/>
                  <a:gd name="connsiteY0" fmla="*/ 1227726 h 2455452"/>
                  <a:gd name="connsiteX1" fmla="*/ 0 w 6077245"/>
                  <a:gd name="connsiteY1" fmla="*/ 1227727 h 2455452"/>
                  <a:gd name="connsiteX2" fmla="*/ 0 w 6077245"/>
                  <a:gd name="connsiteY2" fmla="*/ 1227727 h 2455452"/>
                  <a:gd name="connsiteX3" fmla="*/ 1983387 w 6077245"/>
                  <a:gd name="connsiteY3" fmla="*/ 0 h 2455452"/>
                  <a:gd name="connsiteX4" fmla="*/ 4093858 w 6077245"/>
                  <a:gd name="connsiteY4" fmla="*/ 0 h 2455452"/>
                  <a:gd name="connsiteX5" fmla="*/ 4780291 w 6077245"/>
                  <a:gd name="connsiteY5" fmla="*/ 209677 h 2455452"/>
                  <a:gd name="connsiteX6" fmla="*/ 4784839 w 6077245"/>
                  <a:gd name="connsiteY6" fmla="*/ 213077 h 2455452"/>
                  <a:gd name="connsiteX7" fmla="*/ 5062595 w 6077245"/>
                  <a:gd name="connsiteY7" fmla="*/ 213077 h 2455452"/>
                  <a:gd name="connsiteX8" fmla="*/ 6077245 w 6077245"/>
                  <a:gd name="connsiteY8" fmla="*/ 1227727 h 2455452"/>
                  <a:gd name="connsiteX9" fmla="*/ 6077244 w 6077245"/>
                  <a:gd name="connsiteY9" fmla="*/ 1227727 h 2455452"/>
                  <a:gd name="connsiteX10" fmla="*/ 5062594 w 6077245"/>
                  <a:gd name="connsiteY10" fmla="*/ 2242377 h 2455452"/>
                  <a:gd name="connsiteX11" fmla="*/ 4784836 w 6077245"/>
                  <a:gd name="connsiteY11" fmla="*/ 2242377 h 2455452"/>
                  <a:gd name="connsiteX12" fmla="*/ 4780291 w 6077245"/>
                  <a:gd name="connsiteY12" fmla="*/ 2245776 h 2455452"/>
                  <a:gd name="connsiteX13" fmla="*/ 4093858 w 6077245"/>
                  <a:gd name="connsiteY13" fmla="*/ 2455452 h 2455452"/>
                  <a:gd name="connsiteX14" fmla="*/ 1983387 w 6077245"/>
                  <a:gd name="connsiteY14" fmla="*/ 2455452 h 2455452"/>
                  <a:gd name="connsiteX15" fmla="*/ 1296954 w 6077245"/>
                  <a:gd name="connsiteY15" fmla="*/ 2245776 h 2455452"/>
                  <a:gd name="connsiteX16" fmla="*/ 1292408 w 6077245"/>
                  <a:gd name="connsiteY16" fmla="*/ 2242376 h 2455452"/>
                  <a:gd name="connsiteX17" fmla="*/ 1014650 w 6077245"/>
                  <a:gd name="connsiteY17" fmla="*/ 2242376 h 2455452"/>
                  <a:gd name="connsiteX18" fmla="*/ 20614 w 6077245"/>
                  <a:gd name="connsiteY18" fmla="*/ 1432214 h 2455452"/>
                  <a:gd name="connsiteX19" fmla="*/ 0 w 6077245"/>
                  <a:gd name="connsiteY19" fmla="*/ 1227727 h 2455452"/>
                  <a:gd name="connsiteX20" fmla="*/ 20614 w 6077245"/>
                  <a:gd name="connsiteY20" fmla="*/ 1023240 h 2455452"/>
                  <a:gd name="connsiteX21" fmla="*/ 1014650 w 6077245"/>
                  <a:gd name="connsiteY21" fmla="*/ 213077 h 2455452"/>
                  <a:gd name="connsiteX22" fmla="*/ 1292407 w 6077245"/>
                  <a:gd name="connsiteY22" fmla="*/ 213077 h 2455452"/>
                  <a:gd name="connsiteX23" fmla="*/ 1296954 w 6077245"/>
                  <a:gd name="connsiteY23" fmla="*/ 209677 h 2455452"/>
                  <a:gd name="connsiteX24" fmla="*/ 1983387 w 6077245"/>
                  <a:gd name="connsiteY24" fmla="*/ 0 h 245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7245" h="2455452">
                    <a:moveTo>
                      <a:pt x="0" y="1227726"/>
                    </a:moveTo>
                    <a:lnTo>
                      <a:pt x="0" y="1227727"/>
                    </a:lnTo>
                    <a:lnTo>
                      <a:pt x="0" y="1227727"/>
                    </a:lnTo>
                    <a:close/>
                    <a:moveTo>
                      <a:pt x="1983387" y="0"/>
                    </a:moveTo>
                    <a:lnTo>
                      <a:pt x="4093858" y="0"/>
                    </a:lnTo>
                    <a:cubicBezTo>
                      <a:pt x="4348129" y="0"/>
                      <a:pt x="4584345" y="77298"/>
                      <a:pt x="4780291" y="209677"/>
                    </a:cubicBezTo>
                    <a:lnTo>
                      <a:pt x="4784839" y="213077"/>
                    </a:lnTo>
                    <a:lnTo>
                      <a:pt x="5062595" y="213077"/>
                    </a:lnTo>
                    <a:cubicBezTo>
                      <a:pt x="5622971" y="213077"/>
                      <a:pt x="6077245" y="667351"/>
                      <a:pt x="6077245" y="1227727"/>
                    </a:cubicBezTo>
                    <a:lnTo>
                      <a:pt x="6077244" y="1227727"/>
                    </a:lnTo>
                    <a:cubicBezTo>
                      <a:pt x="6077244" y="1788103"/>
                      <a:pt x="5622970" y="2242377"/>
                      <a:pt x="5062594" y="2242377"/>
                    </a:cubicBezTo>
                    <a:lnTo>
                      <a:pt x="4784836" y="2242377"/>
                    </a:lnTo>
                    <a:lnTo>
                      <a:pt x="4780291" y="2245776"/>
                    </a:lnTo>
                    <a:cubicBezTo>
                      <a:pt x="4584345" y="2378155"/>
                      <a:pt x="4348129" y="2455452"/>
                      <a:pt x="4093858" y="2455452"/>
                    </a:cubicBezTo>
                    <a:lnTo>
                      <a:pt x="1983387" y="2455452"/>
                    </a:lnTo>
                    <a:cubicBezTo>
                      <a:pt x="1729117" y="2455452"/>
                      <a:pt x="1492901" y="2378155"/>
                      <a:pt x="1296954" y="2245776"/>
                    </a:cubicBezTo>
                    <a:lnTo>
                      <a:pt x="1292408" y="2242376"/>
                    </a:lnTo>
                    <a:lnTo>
                      <a:pt x="1014650" y="2242376"/>
                    </a:lnTo>
                    <a:cubicBezTo>
                      <a:pt x="524321" y="2242376"/>
                      <a:pt x="115226" y="1894573"/>
                      <a:pt x="20614" y="1432214"/>
                    </a:cubicBezTo>
                    <a:lnTo>
                      <a:pt x="0" y="1227727"/>
                    </a:lnTo>
                    <a:lnTo>
                      <a:pt x="20614" y="1023240"/>
                    </a:lnTo>
                    <a:cubicBezTo>
                      <a:pt x="115226" y="560881"/>
                      <a:pt x="524321" y="213077"/>
                      <a:pt x="1014650" y="213077"/>
                    </a:cubicBezTo>
                    <a:lnTo>
                      <a:pt x="1292407" y="213077"/>
                    </a:lnTo>
                    <a:lnTo>
                      <a:pt x="1296954" y="209677"/>
                    </a:lnTo>
                    <a:cubicBezTo>
                      <a:pt x="1492901" y="77298"/>
                      <a:pt x="1729117" y="0"/>
                      <a:pt x="1983387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bg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6690" y="4031169"/>
                <a:ext cx="2972972" cy="1230762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4561765" y="2299376"/>
              <a:ext cx="3068468" cy="1448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endParaRPr lang="en-US" altLang="ko-KR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6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BM JUA_TTF" panose="02020603020101020101" pitchFamily="18" charset="-127"/>
                  <a:ea typeface="BM JUA_TTF" panose="02020603020101020101" pitchFamily="18" charset="-127"/>
                </a:rPr>
                <a:t>실습 시간</a:t>
              </a:r>
              <a:endParaRPr lang="en-US" altLang="ko-KR" sz="6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5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547360" y="2426209"/>
            <a:ext cx="6156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왜</a:t>
            </a:r>
            <a:r>
              <a:rPr lang="en-US" altLang="ko-KR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? </a:t>
            </a:r>
            <a:r>
              <a:rPr lang="ko-KR" altLang="en-US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이번시간에는 </a:t>
            </a:r>
            <a:endParaRPr lang="en-US" altLang="ko-KR" sz="6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r>
              <a:rPr lang="ko-KR" altLang="en-US" sz="6000" dirty="0" err="1">
                <a:solidFill>
                  <a:srgbClr val="00B05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6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을</a:t>
            </a:r>
            <a:r>
              <a:rPr lang="ko-KR" altLang="en-US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만들까요</a:t>
            </a:r>
            <a:r>
              <a:rPr lang="en-US" altLang="ko-KR" sz="6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??</a:t>
            </a:r>
            <a:endParaRPr lang="ko-KR" altLang="en-US" sz="6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6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2121" y="747235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일회용품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비닐봉지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의 사용 문제점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044271" y="5567603"/>
            <a:ext cx="8614859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모두가 많이 경험했겠지만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우리가 편리하게 이용하는 비닐은 그 만큼 쉽게 쓰레기가 됩니다</a:t>
            </a: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7F2750-22A8-894D-A435-E35F9C96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71" y="1731470"/>
            <a:ext cx="2256399" cy="3375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49D1A-C023-4C43-B23D-5821A97C5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6" y="1731470"/>
            <a:ext cx="6156960" cy="34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2121" y="747235"/>
            <a:ext cx="46538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일회용품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비닐봉지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의 사용 문제점</a:t>
            </a:r>
          </a:p>
          <a:p>
            <a:endParaRPr lang="ko-KR" altLang="en-US" sz="28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79529" y="5769401"/>
            <a:ext cx="9321783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쓰레기가 된 비닐이 매립되어 자연적으로 사라지는데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년이상의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시간이 걸리고 소각할 경우에는 </a:t>
            </a: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오염물질을 발생시켜 대기환경을 악화시키게 됩니다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CB8BF-F147-714D-8361-6D0CE156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270455"/>
            <a:ext cx="6421052" cy="4312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FAE814-BE97-2140-BEB4-6074E45AD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73" y="1365504"/>
            <a:ext cx="4096219" cy="38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2121" y="747235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일회용품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비닐봉지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의 사용 문제점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381499" y="4513624"/>
            <a:ext cx="10456933" cy="183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선진국들이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회용 비닐봉투 사용에 대한 강력한 규제에 나선 이유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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심각해져 가는 플라스틱 해양쓰레기 문제</a:t>
            </a: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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전세계에서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년간 바다에 버려지는 플라스틱 쓰레기는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총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800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만 톤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2025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년이 되면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플라스틱 쓰레기의 개수가 물고기의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배에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이를것이라고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 전망</a:t>
            </a: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B75AD-8F5B-9D42-BC32-7E1B4F743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42" y="1546760"/>
            <a:ext cx="3090418" cy="2842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DA082E-AA38-B043-89BF-9F9DA2276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0" y="1546759"/>
            <a:ext cx="4473956" cy="28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2121" y="747235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일회용품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비닐봉지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의 사용 문제점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524000" y="5675587"/>
            <a:ext cx="10178650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바다에 버려진 비닐봉지 경우 해양 생물들이 먹이로 오인하여 먹다가 죽거나 먹이사슬을 따라 결국 인간들에게 돌아오게 됩니다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 비닐 문제의 해결은 사용하지 않는 것 입니다</a:t>
            </a:r>
            <a:r>
              <a:rPr lang="en-US" altLang="ko-KR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1F284446-7A22-814F-B0BB-45416B53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1" y="1270455"/>
            <a:ext cx="6688983" cy="4405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0A157-66F4-9041-B0AE-B41BDE4BA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695" y="1450428"/>
            <a:ext cx="3583208" cy="3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82121" y="223321"/>
            <a:ext cx="2853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4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만들기</a:t>
            </a:r>
          </a:p>
          <a:p>
            <a:endParaRPr lang="ko-KR" altLang="en-US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44271" y="5567603"/>
            <a:ext cx="9435596" cy="949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대안은 </a:t>
            </a:r>
            <a:r>
              <a:rPr lang="ko-KR" altLang="en-US" sz="16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지속적으로 쓸 수 있는 장바구니</a:t>
            </a:r>
            <a:r>
              <a:rPr lang="ko-KR" altLang="en-US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사용하거나 </a:t>
            </a:r>
            <a:r>
              <a:rPr lang="ko-KR" altLang="en-US" sz="16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재활용이 가능한 포장지</a:t>
            </a:r>
            <a:r>
              <a:rPr lang="ko-KR" altLang="en-US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사용하는 것입니다</a:t>
            </a:r>
            <a:r>
              <a:rPr lang="en-US" altLang="ko-KR" sz="1600" u="sng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D75C2-9E28-2C45-AD26-D7B68FEE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5" y="1181976"/>
            <a:ext cx="5517274" cy="41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597747" y="2220933"/>
            <a:ext cx="5345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rgbClr val="00B05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에코백</a:t>
            </a:r>
            <a:r>
              <a:rPr lang="ko-KR" altLang="en-US" sz="72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을</a:t>
            </a:r>
            <a:r>
              <a:rPr lang="ko-KR" altLang="en-US" sz="7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endParaRPr lang="en-US" altLang="ko-KR" sz="7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r>
              <a:rPr lang="ko-KR" altLang="en-US" sz="7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만들어 봅시다</a:t>
            </a:r>
            <a:r>
              <a:rPr lang="en-US" altLang="ko-KR" sz="7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BM JUA_TTF" panose="02020603020101020101" pitchFamily="18" charset="-127"/>
                <a:ea typeface="BM JUA_TTF" panose="02020603020101020101" pitchFamily="18" charset="-127"/>
              </a:rPr>
              <a:t>!</a:t>
            </a:r>
            <a:endParaRPr lang="ko-KR" altLang="en-US" sz="7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endParaRPr lang="ko-KR" altLang="en-US" sz="7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2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z="1600" dirty="0" smtClean="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403</Words>
  <Application>Microsoft Macintosh PowerPoint</Application>
  <PresentationFormat>와이드스크린</PresentationFormat>
  <Paragraphs>76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나눔바른고딕</vt:lpstr>
      <vt:lpstr>맑은 고딕</vt:lpstr>
      <vt:lpstr>BM JUA_TTF</vt:lpstr>
      <vt:lpstr>Sandoll 미생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LeeEunah</cp:lastModifiedBy>
  <cp:revision>31</cp:revision>
  <dcterms:created xsi:type="dcterms:W3CDTF">2016-04-26T15:35:17Z</dcterms:created>
  <dcterms:modified xsi:type="dcterms:W3CDTF">2019-01-04T10:36:35Z</dcterms:modified>
</cp:coreProperties>
</file>